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8" r:id="rId5"/>
    <p:sldId id="265" r:id="rId6"/>
    <p:sldId id="267" r:id="rId7"/>
    <p:sldId id="270" r:id="rId8"/>
    <p:sldId id="269" r:id="rId9"/>
    <p:sldId id="266" r:id="rId10"/>
    <p:sldId id="262" r:id="rId11"/>
    <p:sldId id="273" r:id="rId12"/>
    <p:sldId id="274" r:id="rId13"/>
    <p:sldId id="275" r:id="rId14"/>
    <p:sldId id="276" r:id="rId15"/>
    <p:sldId id="277" r:id="rId16"/>
    <p:sldId id="278" r:id="rId17"/>
    <p:sldId id="272" r:id="rId18"/>
    <p:sldId id="279" r:id="rId19"/>
    <p:sldId id="282" r:id="rId20"/>
    <p:sldId id="280" r:id="rId21"/>
    <p:sldId id="284" r:id="rId22"/>
    <p:sldId id="281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0000FF"/>
    <a:srgbClr val="F08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02d7344485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928670"/>
            <a:ext cx="5000660" cy="2071702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Тренажёр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по математике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3643314"/>
            <a:ext cx="5072098" cy="2214578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Comic Sans MS" pitchFamily="66" charset="0"/>
              </a:rPr>
              <a:t>«Арифметические </a:t>
            </a:r>
          </a:p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Comic Sans MS" pitchFamily="66" charset="0"/>
              </a:rPr>
              <a:t>действия»</a:t>
            </a:r>
            <a:endParaRPr lang="ru-RU" sz="4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7" name="Picture 5" descr="C:\мама\Мои рисунки\аниме  насекомые,слоны,крокодилы\Bee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471730"/>
            <a:ext cx="1375177" cy="1100141"/>
          </a:xfrm>
          <a:prstGeom prst="rect">
            <a:avLst/>
          </a:prstGeom>
          <a:noFill/>
        </p:spPr>
      </p:pic>
      <p:pic>
        <p:nvPicPr>
          <p:cNvPr id="8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614602"/>
            <a:ext cx="928694" cy="928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2786058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9900"/>
                </a:solidFill>
                <a:latin typeface="Monotype Corsiva" pitchFamily="66" charset="0"/>
              </a:rPr>
              <a:t>3 класс</a:t>
            </a:r>
            <a:endParaRPr lang="ru-RU" sz="72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08" y="1714488"/>
            <a:ext cx="521497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9 - 12:4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69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464344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68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643174" y="3143248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357826"/>
            <a:ext cx="1285884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557214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70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6467 -0.4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2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6" grpId="0"/>
      <p:bldP spid="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08" y="1714488"/>
            <a:ext cx="5072098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49:7+2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9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643174" y="3143248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4292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25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464344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24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81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24028 -0.5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6" grpId="0"/>
      <p:bldP spid="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1670" y="2000240"/>
            <a:ext cx="4929222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19-7+2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6=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857488" y="3857628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29454" y="564357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24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54292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26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14351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60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1944 -0.5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2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6" grpId="0"/>
      <p:bldP spid="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08" y="1714488"/>
            <a:ext cx="521497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3 - 32:4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3571868" y="3429000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27065">
            <a:off x="1785918" y="4071942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357826"/>
            <a:ext cx="1285884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54292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842337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3715 -0.5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6" grpId="0"/>
      <p:bldP spid="22" grpId="0" autoUpdateAnimBg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08" y="1714488"/>
            <a:ext cx="485778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72:8+4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4=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786050" y="371475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8471">
            <a:off x="378930" y="2406212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58082" y="364331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25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21495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29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4292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24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16632 -0.2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6" grpId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1670" y="2000240"/>
            <a:ext cx="521497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14-11+5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7=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857488" y="3857628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14338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842337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38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542926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56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364331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48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53698 -0.5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27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6" grpId="0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8b1af123b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1670" y="2428868"/>
            <a:ext cx="521497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9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9 - 4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5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3071802" y="1000108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0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643314"/>
            <a:ext cx="1892172" cy="1677055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-285776"/>
            <a:ext cx="2214546" cy="2469338"/>
          </a:xfrm>
          <a:prstGeom prst="rect">
            <a:avLst/>
          </a:prstGeom>
          <a:noFill/>
        </p:spPr>
      </p:pic>
      <p:pic>
        <p:nvPicPr>
          <p:cNvPr id="1027" name="Picture 3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857868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14992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66750" cy="666750"/>
          </a:xfrm>
          <a:prstGeom prst="rect">
            <a:avLst/>
          </a:prstGeom>
          <a:noFill/>
        </p:spPr>
      </p:pic>
      <p:pic>
        <p:nvPicPr>
          <p:cNvPr id="19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4214818"/>
            <a:ext cx="666750" cy="666750"/>
          </a:xfrm>
          <a:prstGeom prst="rect">
            <a:avLst/>
          </a:prstGeom>
          <a:noFill/>
        </p:spPr>
      </p:pic>
      <p:pic>
        <p:nvPicPr>
          <p:cNvPr id="20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143116"/>
            <a:ext cx="666750" cy="666750"/>
          </a:xfrm>
          <a:prstGeom prst="rect">
            <a:avLst/>
          </a:prstGeom>
          <a:noFill/>
        </p:spPr>
      </p:pic>
      <p:pic>
        <p:nvPicPr>
          <p:cNvPr id="21" name="Picture 5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C:\мама\Мои рисунки\цветы\f8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285884" cy="128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514351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61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50070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51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71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3" name="Управляющая кнопка: далее 22">
            <a:hlinkClick r:id="rId5" action="ppaction://hlinksldjump" highlightClick="1"/>
          </p:cNvPr>
          <p:cNvSpPr/>
          <p:nvPr/>
        </p:nvSpPr>
        <p:spPr>
          <a:xfrm>
            <a:off x="8215338" y="6215082"/>
            <a:ext cx="714380" cy="4286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1372 -0.3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1643050"/>
            <a:ext cx="2214546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1714512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5918" y="285728"/>
            <a:ext cx="6500858" cy="1143000"/>
          </a:xfrm>
          <a:prstGeom prst="rect">
            <a:avLst/>
          </a:prstGeom>
          <a:ln w="5715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10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9 - 40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2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643174" y="3071810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Молодцы</a:t>
            </a:r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842337"/>
            <a:ext cx="121444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5842337"/>
            <a:ext cx="121444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20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5842337"/>
            <a:ext cx="121444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10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357950" y="5842337"/>
            <a:ext cx="121444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24861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3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17" grpId="0" animBg="1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57884" y="1928802"/>
            <a:ext cx="2214546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1714512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5918" y="285728"/>
            <a:ext cx="6357982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30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3 -18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: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3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571736" y="1857364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Monotype Corsiva" pitchFamily="66" charset="0"/>
              </a:rPr>
              <a:t>Молодцы</a:t>
            </a:r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00562" y="5842337"/>
            <a:ext cx="121444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81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842337"/>
            <a:ext cx="121444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84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842337"/>
            <a:ext cx="121444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83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357950" y="5842337"/>
            <a:ext cx="121444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74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5174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3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10" grpId="0" animBg="1"/>
      <p:bldP spid="17" grpId="0" animBg="1"/>
      <p:bldP spid="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1643050"/>
            <a:ext cx="2214546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1714512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786" y="285728"/>
            <a:ext cx="7500990" cy="1143000"/>
          </a:xfrm>
          <a:prstGeom prst="rect">
            <a:avLst/>
          </a:prstGeom>
          <a:ln w="57150">
            <a:solidFill>
              <a:srgbClr val="F0801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50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: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5 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•(</a:t>
            </a:r>
            <a:r>
              <a:rPr lang="ru-RU" sz="6000" b="1" dirty="0" smtClean="0">
                <a:latin typeface="Times New Roman" pitchFamily="18" charset="0"/>
              </a:rPr>
              <a:t>96 –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26)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643174" y="3071810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Молодцы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842337"/>
            <a:ext cx="121444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5842337"/>
            <a:ext cx="142876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800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429124" y="5842337"/>
            <a:ext cx="150019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600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5842337"/>
            <a:ext cx="150019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700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2205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3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7" grpId="0" animBg="1"/>
      <p:bldP spid="8" grpId="0" animBg="1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02d7344485f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714612" y="1785926"/>
            <a:ext cx="3929090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1 уровень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2786050" y="3071810"/>
            <a:ext cx="385765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2 уровень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2786050" y="4357694"/>
            <a:ext cx="3857652" cy="928694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3 уровень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614602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5" descr="C:\мама\Мои рисунки\аниме  насекомые,слоны,крокодилы\Bee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471730"/>
            <a:ext cx="1375177" cy="110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36" y="1643050"/>
            <a:ext cx="2214546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1714512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5918" y="285728"/>
            <a:ext cx="6286544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80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: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4 + 6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4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643174" y="3071810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latin typeface="Monotype Corsiva" pitchFamily="66" charset="0"/>
              </a:rPr>
              <a:t>Молодцы</a:t>
            </a:r>
            <a:r>
              <a:rPr lang="ru-RU" sz="6000" b="1" dirty="0">
                <a:solidFill>
                  <a:srgbClr val="00990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54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44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32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86512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2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67032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3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10" grpId="0" animBg="1"/>
      <p:bldP spid="17" grpId="0" animBg="1"/>
      <p:bldP spid="1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9710">
            <a:off x="1302266" y="1371935"/>
            <a:ext cx="2214610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2232" flipH="1">
            <a:off x="5590412" y="1855701"/>
            <a:ext cx="1571636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348" y="285728"/>
            <a:ext cx="7643866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5 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• (</a:t>
            </a:r>
            <a:r>
              <a:rPr lang="ru-RU" sz="6000" b="1" dirty="0" smtClean="0">
                <a:latin typeface="Times New Roman" pitchFamily="18" charset="0"/>
              </a:rPr>
              <a:t>100 +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80)+ 8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3071802" y="3571876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Monotype Corsiva" pitchFamily="66" charset="0"/>
              </a:rPr>
              <a:t>Молодцы</a:t>
            </a:r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5842337"/>
            <a:ext cx="142876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980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500562" y="5842337"/>
            <a:ext cx="150019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580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5842337"/>
            <a:ext cx="150019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908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5842337"/>
            <a:ext cx="142876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588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041 L 0.69514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4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  <p:bldP spid="8" grpId="0" animBg="1"/>
      <p:bldP spid="10" grpId="0" animBg="1"/>
      <p:bldP spid="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57884" y="1928802"/>
            <a:ext cx="2214546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14686"/>
            <a:ext cx="1714512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0166" y="285728"/>
            <a:ext cx="6786610" cy="1143000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50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 </a:t>
            </a:r>
            <a:r>
              <a:rPr lang="ru-RU" sz="6000" b="1" dirty="0" smtClean="0">
                <a:latin typeface="Times New Roman" pitchFamily="18" charset="0"/>
              </a:rPr>
              <a:t>2 - 90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: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30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571736" y="1857364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5842337"/>
            <a:ext cx="121444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87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5842337"/>
            <a:ext cx="121444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97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842337"/>
            <a:ext cx="121444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93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86512" y="5842337"/>
            <a:ext cx="121444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7517 -0.7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39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10" grpId="0" animBg="1"/>
      <p:bldP spid="17" grpId="0" animBg="1"/>
      <p:bldP spid="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9710">
            <a:off x="1302266" y="1371935"/>
            <a:ext cx="2214610" cy="2469338"/>
          </a:xfrm>
          <a:prstGeom prst="rect">
            <a:avLst/>
          </a:prstGeom>
          <a:noFill/>
        </p:spPr>
      </p:pic>
      <p:pic>
        <p:nvPicPr>
          <p:cNvPr id="3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2232" flipH="1">
            <a:off x="5590412" y="1855701"/>
            <a:ext cx="1571636" cy="17499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357166"/>
            <a:ext cx="7572428" cy="1143000"/>
          </a:xfrm>
          <a:prstGeom prst="rect">
            <a:avLst/>
          </a:prstGeom>
          <a:ln w="57150">
            <a:solidFill>
              <a:srgbClr val="0099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6000" b="1" dirty="0" smtClean="0">
                <a:latin typeface="Times New Roman" pitchFamily="18" charset="0"/>
              </a:rPr>
              <a:t>120 +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42)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6000" b="1" dirty="0" smtClean="0">
                <a:latin typeface="Times New Roman" pitchFamily="18" charset="0"/>
              </a:rPr>
              <a:t>: 6 - 6 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3214678" y="3571876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12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929338"/>
            <a:ext cx="928662" cy="928662"/>
          </a:xfrm>
          <a:prstGeom prst="rect">
            <a:avLst/>
          </a:prstGeom>
          <a:noFill/>
        </p:spPr>
      </p:pic>
      <p:pic>
        <p:nvPicPr>
          <p:cNvPr id="13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6000768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5842337"/>
            <a:ext cx="142876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162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14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929330"/>
            <a:ext cx="685800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643438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 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16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929338"/>
            <a:ext cx="928662" cy="9286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388" y="5842337"/>
            <a:ext cx="12858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21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842337"/>
            <a:ext cx="12144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22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85818" cy="5715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587 -0.7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39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  <p:bldP spid="8" grpId="0" animBg="1"/>
      <p:bldP spid="10" grpId="0" animBg="1"/>
      <p:bldP spid="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мама\Мои рисунки\рамки\02d7344485f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215338" y="6215082"/>
            <a:ext cx="714380" cy="428604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2357430"/>
            <a:ext cx="5000660" cy="1857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5" descr="C:\мама\Мои рисунки\аниме  насекомые,слоны,крокодилы\Bee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643446"/>
            <a:ext cx="1375177" cy="1100141"/>
          </a:xfrm>
          <a:prstGeom prst="rect">
            <a:avLst/>
          </a:prstGeom>
          <a:noFill/>
        </p:spPr>
      </p:pic>
      <p:pic>
        <p:nvPicPr>
          <p:cNvPr id="6" name="Picture 5" descr="C:\мама\Мои рисунки\аниме  насекомые,слоны,крокодилы\Bee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43174" y="4714884"/>
            <a:ext cx="1196591" cy="11001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642910" y="457200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464344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3071802" y="4786322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214942" y="414338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35309">
            <a:off x="352509" y="496902"/>
            <a:ext cx="2781300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643470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>
                <a:latin typeface="Times New Roman" pitchFamily="18" charset="0"/>
              </a:rPr>
              <a:t>63 : 9 </a:t>
            </a:r>
            <a:r>
              <a:rPr lang="ru-RU" sz="6000" b="1" dirty="0" smtClean="0">
                <a:latin typeface="Times New Roman" pitchFamily="18" charset="0"/>
              </a:rPr>
              <a:t>+ 8=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485776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15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28625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57884" y="2643182"/>
            <a:ext cx="2000264" cy="1962807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000100" y="3429000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1285 -0.5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utoUpdateAnimBg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28596" y="421481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428625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2643174" y="4572008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500562" y="4286256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7429520" y="378619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0" y="2285992"/>
            <a:ext cx="2719426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929222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7 - 8=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64357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385762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47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22" y="1285860"/>
            <a:ext cx="2053375" cy="1819931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285852" y="300037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156 -0.6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30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utoUpdateAnimBg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71472" y="4643446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7215206" y="4071942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429256" y="414338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2928926" y="457200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781300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286280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30-81: 9=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57200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21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464344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23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14338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22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2428868"/>
            <a:ext cx="2000264" cy="1962807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2643174" y="300037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65469 -0.4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 autoUpdateAnimBg="0"/>
      <p:bldP spid="16" grpId="0"/>
      <p:bldP spid="8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71472" y="4643446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7215206" y="4071942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429256" y="414338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2928926" y="457200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781300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572032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18+21: 3=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57200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25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471488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143380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2428868"/>
            <a:ext cx="2000264" cy="1962807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214414" y="2928934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0486 -0.4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 autoUpdateAnimBg="0"/>
      <p:bldP spid="16" grpId="0"/>
      <p:bldP spid="8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28596" y="421481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428625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2643174" y="4572008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500562" y="4286256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7429520" y="378619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0" y="2285992"/>
            <a:ext cx="2719426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929222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6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5 + 18=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478632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48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564357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47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892172" cy="1677055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285852" y="300037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691 -0.4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2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utoUpdateAnimBg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642910" y="457200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464344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37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2928926" y="5286388"/>
            <a:ext cx="1143008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5357818" y="457200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35309">
            <a:off x="138164" y="496901"/>
            <a:ext cx="2781300" cy="2247900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929222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28 </a:t>
            </a:r>
            <a:r>
              <a:rPr lang="ru-RU" sz="6000" b="1" dirty="0">
                <a:latin typeface="Times New Roman" pitchFamily="18" charset="0"/>
              </a:rPr>
              <a:t>: </a:t>
            </a:r>
            <a:r>
              <a:rPr lang="ru-RU" sz="6000" b="1" dirty="0" smtClean="0">
                <a:latin typeface="Times New Roman" pitchFamily="18" charset="0"/>
              </a:rPr>
              <a:t>7 + 32=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528638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36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85818" cy="571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4786322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35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28992" y="2714620"/>
            <a:ext cx="2000264" cy="1962807"/>
          </a:xfrm>
          <a:prstGeom prst="rect">
            <a:avLst/>
          </a:prstGeom>
          <a:noFill/>
        </p:spPr>
      </p:pic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285720" y="300037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46789 -0.5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utoUpdateAnimBg="0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28596" y="4214818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 l="81927" t="80070" r="5573" b="4305"/>
          <a:stretch>
            <a:fillRect/>
          </a:stretch>
        </p:blipFill>
        <p:spPr bwMode="auto">
          <a:xfrm>
            <a:off x="1500166" y="5072074"/>
            <a:ext cx="1285884" cy="107157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4357686" y="485776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81927" t="80070" r="5573" b="2222"/>
          <a:stretch>
            <a:fillRect/>
          </a:stretch>
        </p:blipFill>
        <p:spPr bwMode="auto">
          <a:xfrm>
            <a:off x="7429520" y="3786190"/>
            <a:ext cx="1143008" cy="121442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28" y="3000372"/>
            <a:ext cx="1785950" cy="1476281"/>
          </a:xfrm>
          <a:prstGeom prst="rect">
            <a:avLst/>
          </a:prstGeom>
          <a:noFill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0430" y="1357298"/>
            <a:ext cx="4429156" cy="1143000"/>
          </a:xfrm>
          <a:prstGeom prst="rect">
            <a:avLst/>
          </a:prstGeom>
          <a:ln w="57150">
            <a:solidFill>
              <a:srgbClr val="0033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6000" b="1" dirty="0" smtClean="0">
                <a:latin typeface="Times New Roman" pitchFamily="18" charset="0"/>
              </a:rPr>
              <a:t>8</a:t>
            </a:r>
            <a:r>
              <a:rPr lang="ru-RU" sz="6000" b="1" dirty="0" smtClean="0">
                <a:latin typeface="Times New Roman" pitchFamily="18" charset="0"/>
                <a:cs typeface="Arial" charset="0"/>
              </a:rPr>
              <a:t> •</a:t>
            </a:r>
            <a:r>
              <a:rPr lang="ru-RU" sz="6000" b="1" dirty="0" smtClean="0">
                <a:latin typeface="Times New Roman" pitchFamily="18" charset="0"/>
              </a:rPr>
              <a:t> 9 - 12=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072074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2396" y="3929066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84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36454"/>
            <a:ext cx="2786082" cy="2469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4929198"/>
            <a:ext cx="1214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50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1285852" y="3000372"/>
            <a:ext cx="31242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0033CC"/>
                </a:solidFill>
                <a:latin typeface="Monotype Corsiva" pitchFamily="66" charset="0"/>
              </a:rPr>
              <a:t>Молодцы!</a:t>
            </a:r>
          </a:p>
        </p:txBody>
      </p:sp>
      <p:sp>
        <p:nvSpPr>
          <p:cNvPr id="19" name="Управляющая кнопка: далее 18">
            <a:hlinkClick r:id="rId4" action="ppaction://hlinksldjump" highlightClick="1"/>
          </p:cNvPr>
          <p:cNvSpPr/>
          <p:nvPr/>
        </p:nvSpPr>
        <p:spPr>
          <a:xfrm>
            <a:off x="8143900" y="6215082"/>
            <a:ext cx="714380" cy="4286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56893 -0.5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2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8" grpId="0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264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</cp:lastModifiedBy>
  <cp:revision>48</cp:revision>
  <dcterms:modified xsi:type="dcterms:W3CDTF">2014-01-31T12:09:53Z</dcterms:modified>
</cp:coreProperties>
</file>