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852B"/>
    <a:srgbClr val="37AB37"/>
    <a:srgbClr val="B1DCE9"/>
    <a:srgbClr val="91EFE2"/>
    <a:srgbClr val="7AA62C"/>
    <a:srgbClr val="44A42E"/>
    <a:srgbClr val="66A8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>
        <p:scale>
          <a:sx n="50" d="100"/>
          <a:sy n="50" d="100"/>
        </p:scale>
        <p:origin x="-197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354EA-B902-43DE-BEC0-4B3B9578E062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139C-C5A3-44A4-9CA0-EC5703D55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0139C-C5A3-44A4-9CA0-EC5703D5541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50471-AF81-4C1D-8F74-E4FD9FF957C8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7886-43BC-4482-990C-00CE84C016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57334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6600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143040" y="385762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Русский язык  2 класс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Учитель: </a:t>
            </a:r>
            <a:r>
              <a:rPr lang="ru-RU" dirty="0" err="1" smtClean="0">
                <a:solidFill>
                  <a:srgbClr val="7030A0"/>
                </a:solidFill>
              </a:rPr>
              <a:t>Кукалева</a:t>
            </a:r>
            <a:r>
              <a:rPr lang="ru-RU" dirty="0" smtClean="0">
                <a:solidFill>
                  <a:srgbClr val="7030A0"/>
                </a:solidFill>
              </a:rPr>
              <a:t> Н.С.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37AB37"/>
                </a:solidFill>
              </a:rPr>
              <a:t>Вы молодцы!</a:t>
            </a:r>
            <a:endParaRPr lang="ru-RU" sz="5400" dirty="0">
              <a:solidFill>
                <a:srgbClr val="37AB37"/>
              </a:solidFill>
            </a:endParaRPr>
          </a:p>
        </p:txBody>
      </p:sp>
      <p:pic>
        <p:nvPicPr>
          <p:cNvPr id="5" name="Рисунок 4" descr="69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>
          <a:xfrm>
            <a:off x="2071670" y="285728"/>
            <a:ext cx="54864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922984" cy="804862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solidFill>
                  <a:srgbClr val="FF0000"/>
                </a:solidFill>
              </a:rPr>
              <a:t>Спасибо за работу !</a:t>
            </a:r>
            <a:endParaRPr lang="ru-RU" sz="4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A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>
            <a:no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Из данных слов выбрать только имена существительные: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000372"/>
            <a:ext cx="6615114" cy="210979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7030A0"/>
                </a:solidFill>
              </a:rPr>
              <a:t>Стол, красивый, дом, небо, бежит, светит, ручка, пенал, крыша, большой.  </a:t>
            </a:r>
            <a:endParaRPr lang="ru-RU" sz="4400" dirty="0">
              <a:solidFill>
                <a:srgbClr val="7030A0"/>
              </a:solidFill>
            </a:endParaRPr>
          </a:p>
        </p:txBody>
      </p:sp>
      <p:pic>
        <p:nvPicPr>
          <p:cNvPr id="5" name="Рисунок 4" descr="smeshariki_losyas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905143"/>
            <a:ext cx="2786050" cy="37147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85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Разделить существительные на два столбика: кто? </a:t>
            </a:r>
            <a:r>
              <a:rPr lang="ru-RU" i="1" dirty="0">
                <a:solidFill>
                  <a:srgbClr val="7030A0"/>
                </a:solidFill>
              </a:rPr>
              <a:t>и</a:t>
            </a:r>
            <a:r>
              <a:rPr lang="ru-RU" i="1" dirty="0" smtClean="0">
                <a:solidFill>
                  <a:srgbClr val="7030A0"/>
                </a:solidFill>
              </a:rPr>
              <a:t> что?</a:t>
            </a:r>
            <a:endParaRPr lang="ru-RU" i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smeshariki_nush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0"/>
            <a:ext cx="2286000" cy="304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79010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  Сова  дерево  куст  собака  ворона  ученик парта  тетрадь  заяц  петух  пенал  книга.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D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2B852B"/>
                </a:solidFill>
              </a:rPr>
              <a:t>КТО?</a:t>
            </a:r>
            <a:endParaRPr lang="ru-RU" sz="4000" dirty="0">
              <a:solidFill>
                <a:srgbClr val="2B852B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СОВА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СОБАКА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ВОРОНА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УЧЕНИК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ЗАЯЦ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ПЕТУХ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r"/>
            <a:r>
              <a:rPr lang="ru-RU" sz="4000" dirty="0" smtClean="0">
                <a:solidFill>
                  <a:srgbClr val="2B852B"/>
                </a:solidFill>
              </a:rPr>
              <a:t>ЧТО?</a:t>
            </a:r>
            <a:endParaRPr lang="ru-RU" sz="4000" dirty="0">
              <a:solidFill>
                <a:srgbClr val="2B852B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ДЕРЕВО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КУСТ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ПАРТА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ТЕТРАДЬ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ПЕНАЛ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КНИГА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iппррнпеак56677п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000372"/>
            <a:ext cx="4105134" cy="33509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5984" y="500042"/>
            <a:ext cx="43438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Проверьте!</a:t>
            </a:r>
            <a:endParaRPr lang="ru-RU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Измените одну согласную так, чтобы слова отвечали на вопрос кто?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571612"/>
            <a:ext cx="4040188" cy="639762"/>
          </a:xfrm>
        </p:spPr>
        <p:txBody>
          <a:bodyPr>
            <a:noAutofit/>
          </a:bodyPr>
          <a:lstStyle/>
          <a:p>
            <a:pPr algn="ctr"/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Что?             Кто?</a:t>
            </a:r>
          </a:p>
          <a:p>
            <a:pPr>
              <a:buNone/>
            </a:pPr>
            <a:r>
              <a:rPr lang="ru-RU" sz="3600" u="sng" dirty="0" smtClean="0">
                <a:solidFill>
                  <a:srgbClr val="7030A0"/>
                </a:solidFill>
              </a:rPr>
              <a:t>К</a:t>
            </a:r>
            <a:r>
              <a:rPr lang="ru-RU" sz="3600" dirty="0" smtClean="0">
                <a:solidFill>
                  <a:srgbClr val="7030A0"/>
                </a:solidFill>
              </a:rPr>
              <a:t>ол       -       </a:t>
            </a:r>
            <a:r>
              <a:rPr lang="ru-RU" sz="3600" u="sng" dirty="0" smtClean="0">
                <a:solidFill>
                  <a:srgbClr val="7030A0"/>
                </a:solidFill>
              </a:rPr>
              <a:t>в</a:t>
            </a:r>
            <a:r>
              <a:rPr lang="ru-RU" sz="3600" dirty="0" smtClean="0">
                <a:solidFill>
                  <a:srgbClr val="7030A0"/>
                </a:solidFill>
              </a:rPr>
              <a:t>ол</a:t>
            </a:r>
          </a:p>
          <a:p>
            <a:pPr>
              <a:buNone/>
            </a:pPr>
            <a:r>
              <a:rPr lang="ru-RU" sz="3600" u="sng" dirty="0" smtClean="0">
                <a:solidFill>
                  <a:srgbClr val="7030A0"/>
                </a:solidFill>
              </a:rPr>
              <a:t>К</a:t>
            </a:r>
            <a:r>
              <a:rPr lang="ru-RU" sz="3600" dirty="0" smtClean="0">
                <a:solidFill>
                  <a:srgbClr val="7030A0"/>
                </a:solidFill>
              </a:rPr>
              <a:t>апля   -   </a:t>
            </a:r>
            <a:r>
              <a:rPr lang="ru-RU" sz="3600" u="sng" dirty="0" smtClean="0">
                <a:solidFill>
                  <a:srgbClr val="7030A0"/>
                </a:solidFill>
              </a:rPr>
              <a:t>ц</a:t>
            </a:r>
            <a:r>
              <a:rPr lang="ru-RU" sz="3600" dirty="0" smtClean="0">
                <a:solidFill>
                  <a:srgbClr val="7030A0"/>
                </a:solidFill>
              </a:rPr>
              <a:t>апля</a:t>
            </a:r>
          </a:p>
          <a:p>
            <a:pPr>
              <a:buNone/>
            </a:pPr>
            <a:r>
              <a:rPr lang="ru-RU" sz="3600" u="sng" dirty="0" smtClean="0">
                <a:solidFill>
                  <a:srgbClr val="7030A0"/>
                </a:solidFill>
              </a:rPr>
              <a:t>Д</a:t>
            </a:r>
            <a:r>
              <a:rPr lang="ru-RU" sz="3600" dirty="0" smtClean="0">
                <a:solidFill>
                  <a:srgbClr val="7030A0"/>
                </a:solidFill>
              </a:rPr>
              <a:t>верь   -    </a:t>
            </a:r>
            <a:r>
              <a:rPr lang="ru-RU" sz="3600" u="sng" dirty="0" smtClean="0">
                <a:solidFill>
                  <a:srgbClr val="7030A0"/>
                </a:solidFill>
              </a:rPr>
              <a:t>з</a:t>
            </a:r>
            <a:r>
              <a:rPr lang="ru-RU" sz="3600" dirty="0" smtClean="0">
                <a:solidFill>
                  <a:srgbClr val="7030A0"/>
                </a:solidFill>
              </a:rPr>
              <a:t>верь</a:t>
            </a:r>
          </a:p>
          <a:p>
            <a:pPr>
              <a:buNone/>
            </a:pPr>
            <a:r>
              <a:rPr lang="ru-RU" sz="3600" u="sng" dirty="0" smtClean="0">
                <a:solidFill>
                  <a:srgbClr val="7030A0"/>
                </a:solidFill>
              </a:rPr>
              <a:t>М</a:t>
            </a:r>
            <a:r>
              <a:rPr lang="ru-RU" sz="3600" dirty="0" smtClean="0">
                <a:solidFill>
                  <a:srgbClr val="7030A0"/>
                </a:solidFill>
              </a:rPr>
              <a:t>ак      -     </a:t>
            </a:r>
            <a:r>
              <a:rPr lang="ru-RU" sz="3600" u="sng" dirty="0" smtClean="0">
                <a:solidFill>
                  <a:srgbClr val="7030A0"/>
                </a:solidFill>
              </a:rPr>
              <a:t>р</a:t>
            </a:r>
            <a:r>
              <a:rPr lang="ru-RU" sz="3600" dirty="0" smtClean="0">
                <a:solidFill>
                  <a:srgbClr val="7030A0"/>
                </a:solidFill>
              </a:rPr>
              <a:t>ак</a:t>
            </a:r>
          </a:p>
          <a:p>
            <a:pPr>
              <a:buNone/>
            </a:pPr>
            <a:r>
              <a:rPr lang="ru-RU" sz="3600" u="sng" dirty="0" smtClean="0">
                <a:solidFill>
                  <a:srgbClr val="7030A0"/>
                </a:solidFill>
              </a:rPr>
              <a:t>Д</a:t>
            </a:r>
            <a:r>
              <a:rPr lang="ru-RU" sz="3600" dirty="0" smtClean="0">
                <a:solidFill>
                  <a:srgbClr val="7030A0"/>
                </a:solidFill>
              </a:rPr>
              <a:t>ом      -   </a:t>
            </a:r>
            <a:r>
              <a:rPr lang="ru-RU" sz="3600" u="sng" dirty="0" smtClean="0">
                <a:solidFill>
                  <a:srgbClr val="7030A0"/>
                </a:solidFill>
              </a:rPr>
              <a:t>с</a:t>
            </a:r>
            <a:r>
              <a:rPr lang="ru-RU" sz="3600" dirty="0" smtClean="0">
                <a:solidFill>
                  <a:srgbClr val="7030A0"/>
                </a:solidFill>
              </a:rPr>
              <a:t>ом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endParaRPr lang="ru-RU" sz="3600" dirty="0"/>
          </a:p>
        </p:txBody>
      </p:sp>
      <p:pic>
        <p:nvPicPr>
          <p:cNvPr id="7" name="Содержимое 6" descr="нгрошо.jpe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26513" t="23077" r="22230" b="7692"/>
          <a:stretch>
            <a:fillRect/>
          </a:stretch>
        </p:blipFill>
        <p:spPr>
          <a:xfrm>
            <a:off x="5072066" y="2428868"/>
            <a:ext cx="3071834" cy="381331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Составить из слов предложения, подчеркнуть существительные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6757990" cy="22860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А) ЛЮДИ, РАНЬШЕ, ТОЛЬКО, ЧЕРНИЛАМИ, ПИСАЛИ, ЧЁРНЫМИ.</a:t>
            </a:r>
          </a:p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Б)ИЗ, САЖИ, ДЕЛАЛИ, ИХ, И МАСЛА.</a:t>
            </a:r>
          </a:p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В)СЕЙЧАС, ДЕЛАЮТ, ИЗ, ЧЕРНИЛА, КРАСКИ.</a:t>
            </a:r>
          </a:p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Г) ЧЕРНИЛА, РАЗНОГО, БЫВАЮТ, ЦВЕТА.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ннгггшгшшш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857736"/>
            <a:ext cx="3071834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38687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Раньше </a:t>
            </a:r>
            <a:r>
              <a:rPr lang="ru-RU" u="sng" dirty="0" smtClean="0">
                <a:solidFill>
                  <a:srgbClr val="FF0000"/>
                </a:solidFill>
              </a:rPr>
              <a:t>люди </a:t>
            </a:r>
            <a:r>
              <a:rPr lang="ru-RU" dirty="0" smtClean="0">
                <a:solidFill>
                  <a:srgbClr val="FF0000"/>
                </a:solidFill>
              </a:rPr>
              <a:t>писали только чёрными </a:t>
            </a:r>
            <a:r>
              <a:rPr lang="ru-RU" u="sng" dirty="0" smtClean="0">
                <a:solidFill>
                  <a:srgbClr val="FF0000"/>
                </a:solidFill>
              </a:rPr>
              <a:t>чернилами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Их делали из </a:t>
            </a:r>
            <a:r>
              <a:rPr lang="ru-RU" u="sng" dirty="0" smtClean="0">
                <a:solidFill>
                  <a:srgbClr val="FF0000"/>
                </a:solidFill>
              </a:rPr>
              <a:t>сажи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u="sng" dirty="0" smtClean="0">
                <a:solidFill>
                  <a:srgbClr val="FF0000"/>
                </a:solidFill>
              </a:rPr>
              <a:t>масла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Сейчас </a:t>
            </a:r>
            <a:r>
              <a:rPr lang="ru-RU" u="sng" dirty="0" smtClean="0">
                <a:solidFill>
                  <a:srgbClr val="FF0000"/>
                </a:solidFill>
              </a:rPr>
              <a:t>чернила</a:t>
            </a:r>
            <a:r>
              <a:rPr lang="ru-RU" dirty="0" smtClean="0">
                <a:solidFill>
                  <a:srgbClr val="FF0000"/>
                </a:solidFill>
              </a:rPr>
              <a:t> делают из </a:t>
            </a:r>
            <a:r>
              <a:rPr lang="ru-RU" u="sng" dirty="0" smtClean="0">
                <a:solidFill>
                  <a:srgbClr val="FF0000"/>
                </a:solidFill>
              </a:rPr>
              <a:t>краски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u="sng" dirty="0" smtClean="0">
                <a:solidFill>
                  <a:srgbClr val="FF0000"/>
                </a:solidFill>
              </a:rPr>
              <a:t>Чернила </a:t>
            </a:r>
            <a:r>
              <a:rPr lang="ru-RU" dirty="0" smtClean="0">
                <a:solidFill>
                  <a:srgbClr val="FF0000"/>
                </a:solidFill>
              </a:rPr>
              <a:t>бывают разного </a:t>
            </a:r>
            <a:r>
              <a:rPr lang="ru-RU" u="sng" dirty="0" smtClean="0">
                <a:solidFill>
                  <a:srgbClr val="FF0000"/>
                </a:solidFill>
              </a:rPr>
              <a:t>цвета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yyyyuuujhbvgfde3456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7" y="3926090"/>
            <a:ext cx="4643470" cy="28054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0"/>
            <a:ext cx="351589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Проверьте!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9"/>
            <a:ext cx="8001056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Словарная работа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1428737"/>
            <a:ext cx="7772400" cy="207170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В…</a:t>
            </a:r>
            <a:r>
              <a:rPr lang="ru-RU" sz="4800" dirty="0" err="1" smtClean="0">
                <a:solidFill>
                  <a:srgbClr val="7030A0"/>
                </a:solidFill>
              </a:rPr>
              <a:t>рона</a:t>
            </a:r>
            <a:r>
              <a:rPr lang="ru-RU" sz="4800" dirty="0" smtClean="0">
                <a:solidFill>
                  <a:srgbClr val="7030A0"/>
                </a:solidFill>
              </a:rPr>
              <a:t>, </a:t>
            </a:r>
            <a:r>
              <a:rPr lang="ru-RU" sz="4800" dirty="0" err="1" smtClean="0">
                <a:solidFill>
                  <a:srgbClr val="7030A0"/>
                </a:solidFill>
              </a:rPr>
              <a:t>уч</a:t>
            </a:r>
            <a:r>
              <a:rPr lang="ru-RU" sz="4800" dirty="0" smtClean="0">
                <a:solidFill>
                  <a:srgbClr val="7030A0"/>
                </a:solidFill>
              </a:rPr>
              <a:t>…ник, п…суда, с…рока, м…</a:t>
            </a:r>
            <a:r>
              <a:rPr lang="ru-RU" sz="4800" dirty="0" err="1" smtClean="0">
                <a:solidFill>
                  <a:srgbClr val="7030A0"/>
                </a:solidFill>
              </a:rPr>
              <a:t>дведь</a:t>
            </a:r>
            <a:r>
              <a:rPr lang="ru-RU" sz="4800" dirty="0" smtClean="0">
                <a:solidFill>
                  <a:srgbClr val="7030A0"/>
                </a:solidFill>
              </a:rPr>
              <a:t>, л…</a:t>
            </a:r>
            <a:r>
              <a:rPr lang="ru-RU" sz="4800" dirty="0" err="1" smtClean="0">
                <a:solidFill>
                  <a:srgbClr val="7030A0"/>
                </a:solidFill>
              </a:rPr>
              <a:t>сица</a:t>
            </a:r>
            <a:r>
              <a:rPr lang="ru-RU" sz="4800" dirty="0" smtClean="0">
                <a:solidFill>
                  <a:srgbClr val="7030A0"/>
                </a:solidFill>
              </a:rPr>
              <a:t>, п…нал, т…</a:t>
            </a:r>
            <a:r>
              <a:rPr lang="ru-RU" sz="4800" dirty="0" err="1" smtClean="0">
                <a:solidFill>
                  <a:srgbClr val="7030A0"/>
                </a:solidFill>
              </a:rPr>
              <a:t>традь</a:t>
            </a:r>
            <a:r>
              <a:rPr lang="ru-RU" sz="4800" dirty="0" smtClean="0">
                <a:solidFill>
                  <a:srgbClr val="7030A0"/>
                </a:solidFill>
              </a:rPr>
              <a:t>.</a:t>
            </a:r>
            <a:endParaRPr lang="ru-RU" sz="4800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рнгшолл.jpeg"/>
          <p:cNvPicPr>
            <a:picLocks noChangeAspect="1"/>
          </p:cNvPicPr>
          <p:nvPr/>
        </p:nvPicPr>
        <p:blipFill>
          <a:blip r:embed="rId2"/>
          <a:srcRect l="18197" t="42708" r="11283" b="6250"/>
          <a:stretch>
            <a:fillRect/>
          </a:stretch>
        </p:blipFill>
        <p:spPr>
          <a:xfrm>
            <a:off x="5000628" y="3357538"/>
            <a:ext cx="3643338" cy="3500462"/>
          </a:xfrm>
          <a:prstGeom prst="rect">
            <a:avLst/>
          </a:prstGeom>
        </p:spPr>
      </p:pic>
      <p:pic>
        <p:nvPicPr>
          <p:cNvPr id="5" name="Рисунок 4" descr="32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508968"/>
            <a:ext cx="3857652" cy="2706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6357982" cy="1714512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 smtClean="0"/>
              <a:t>Вставить пропущенные буквы, объяснить их написание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928934"/>
            <a:ext cx="7915276" cy="3500462"/>
          </a:xfrm>
        </p:spPr>
        <p:txBody>
          <a:bodyPr>
            <a:normAutofit fontScale="85000" lnSpcReduction="20000"/>
          </a:bodyPr>
          <a:lstStyle/>
          <a:p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Ран…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ше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 люди п…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сали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 птичьими перьями. </a:t>
            </a:r>
            <a:r>
              <a:rPr lang="ru-RU" sz="5400" smtClean="0">
                <a:solidFill>
                  <a:schemeClr val="tx2">
                    <a:lumMod val="50000"/>
                  </a:schemeClr>
                </a:solidFill>
              </a:rPr>
              <a:t>Ч…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ще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 всего пользовались гусиным п…ром. 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Познее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 гусиное п…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ро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 заменили </a:t>
            </a:r>
            <a:r>
              <a:rPr lang="ru-RU" sz="5400" dirty="0" err="1" smtClean="0">
                <a:solidFill>
                  <a:schemeClr val="tx2">
                    <a:lumMod val="50000"/>
                  </a:schemeClr>
                </a:solidFill>
              </a:rPr>
              <a:t>стал...ным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, а название осталось. ……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смеш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4280" y="857232"/>
            <a:ext cx="278608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232</Words>
  <Application>Microsoft Office PowerPoint</Application>
  <PresentationFormat>Экран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Имя существительное</vt:lpstr>
      <vt:lpstr>Из данных слов выбрать только имена существительные:</vt:lpstr>
      <vt:lpstr>Разделить существительные на два столбика: кто? и что?</vt:lpstr>
      <vt:lpstr>Слайд 4</vt:lpstr>
      <vt:lpstr>Измените одну согласную так, чтобы слова отвечали на вопрос кто?</vt:lpstr>
      <vt:lpstr>Составить из слов предложения, подчеркнуть существительные</vt:lpstr>
      <vt:lpstr>Раньше люди писали только чёрными чернилами. Их делали из сажи и масла. Сейчас чернила делают из краски. Чернила бывают разного цвета.</vt:lpstr>
      <vt:lpstr>Словарная работа</vt:lpstr>
      <vt:lpstr>Вставить пропущенные буквы, объяснить их написание</vt:lpstr>
      <vt:lpstr>Вы молодцы!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существительное</dc:title>
  <dc:creator>Наталия</dc:creator>
  <cp:lastModifiedBy>Наталия</cp:lastModifiedBy>
  <cp:revision>33</cp:revision>
  <dcterms:created xsi:type="dcterms:W3CDTF">2010-02-03T15:17:54Z</dcterms:created>
  <dcterms:modified xsi:type="dcterms:W3CDTF">2011-01-27T11:22:22Z</dcterms:modified>
</cp:coreProperties>
</file>