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71" r:id="rId4"/>
    <p:sldId id="266" r:id="rId5"/>
    <p:sldId id="262" r:id="rId6"/>
    <p:sldId id="258" r:id="rId7"/>
    <p:sldId id="259" r:id="rId8"/>
    <p:sldId id="267" r:id="rId9"/>
    <p:sldId id="260" r:id="rId10"/>
    <p:sldId id="261" r:id="rId11"/>
    <p:sldId id="257" r:id="rId12"/>
    <p:sldId id="263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4EB12-0BFE-4605-9955-BDDA68EC3681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7BC86-7A03-4646-A3B3-7B41089C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7705725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Доброе утро 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5494" y="602128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математики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animal_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78" y="3129362"/>
            <a:ext cx="4572022" cy="37286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 descr="257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1428760" cy="1743087"/>
          </a:xfrm>
          <a:prstGeom prst="rect">
            <a:avLst/>
          </a:prstGeom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1643050"/>
            <a:ext cx="5400684" cy="34004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10*8                            3*78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296*                            452*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+1*47                          +13*9</a:t>
            </a:r>
          </a:p>
          <a:p>
            <a:pPr>
              <a:buNone/>
            </a:pP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*679                            *711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10080                          *2061                       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9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8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1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5б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57166"/>
            <a:ext cx="2020494" cy="1931354"/>
          </a:xfrm>
          <a:prstGeom prst="rect">
            <a:avLst/>
          </a:prstGeom>
        </p:spPr>
      </p:pic>
      <p:pic>
        <p:nvPicPr>
          <p:cNvPr id="5" name="Рисунок 4" descr="oaie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4214818"/>
            <a:ext cx="2153108" cy="228601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 деление с остатком и сделай проверку: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1678:9          3555:3     2899:6            48909:7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 урока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slide0006_image0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220947"/>
            <a:ext cx="2854274" cy="3637053"/>
          </a:xfrm>
          <a:prstGeom prst="rect">
            <a:avLst/>
          </a:prstGeom>
        </p:spPr>
      </p:pic>
      <p:pic>
        <p:nvPicPr>
          <p:cNvPr id="14" name="Рисунок 13" descr="15б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28958" cy="27997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71612"/>
            <a:ext cx="6758006" cy="1571636"/>
          </a:xfrm>
        </p:spPr>
        <p:txBody>
          <a:bodyPr>
            <a:no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Какое свойство умножения здесь применили?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 · 4 · 25 · 5 = (8 · 5) · (25 · 4) = 40 · 100 = 4000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4071942"/>
            <a:ext cx="73581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ошибки здесь допустили?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678</a:t>
            </a:r>
          </a:p>
          <a:p>
            <a:r>
              <a:rPr lang="ru-RU" sz="2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×60</a:t>
            </a:r>
          </a:p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406 8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6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виды треугольников.</a:t>
            </a:r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2928926" y="2000240"/>
            <a:ext cx="2786082" cy="1357322"/>
          </a:xfrm>
          <a:prstGeom prst="rtTriangl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14546" y="4143380"/>
            <a:ext cx="2214578" cy="121444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4357686" y="4357694"/>
            <a:ext cx="1643042" cy="10001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214546" y="4143380"/>
            <a:ext cx="3857620" cy="2143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>
            <a:off x="5500694" y="1643050"/>
            <a:ext cx="2000264" cy="157163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87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6578" y="2925575"/>
            <a:ext cx="2357422" cy="3932425"/>
          </a:xfrm>
          <a:prstGeom prst="rect">
            <a:avLst/>
          </a:prstGeom>
        </p:spPr>
      </p:pic>
      <p:pic>
        <p:nvPicPr>
          <p:cNvPr id="14" name="Рисунок 13" descr="animal_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1"/>
            <a:ext cx="3357554" cy="2738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500198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скорых встреч!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x_7e4aafc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14422"/>
            <a:ext cx="4513426" cy="4525963"/>
          </a:xfrm>
        </p:spPr>
      </p:pic>
      <p:sp>
        <p:nvSpPr>
          <p:cNvPr id="5" name="TextBox 4"/>
          <p:cNvSpPr txBox="1"/>
          <p:nvPr/>
        </p:nvSpPr>
        <p:spPr>
          <a:xfrm>
            <a:off x="3071802" y="5715016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Автор: </a:t>
            </a:r>
            <a:r>
              <a:rPr lang="ru-RU" sz="2000" dirty="0" err="1" smtClean="0"/>
              <a:t>Кукалева</a:t>
            </a:r>
            <a:r>
              <a:rPr lang="ru-RU" sz="2000" dirty="0" smtClean="0"/>
              <a:t> Н.С. </a:t>
            </a:r>
          </a:p>
          <a:p>
            <a:r>
              <a:rPr lang="ru-RU" sz="2000" dirty="0" smtClean="0"/>
              <a:t>Учитель начальных классов</a:t>
            </a:r>
          </a:p>
          <a:p>
            <a:r>
              <a:rPr lang="ru-RU" sz="2000" dirty="0" smtClean="0"/>
              <a:t>МБОУ «Блюментальская </a:t>
            </a:r>
            <a:r>
              <a:rPr lang="ru-RU" sz="2000" dirty="0" err="1" smtClean="0"/>
              <a:t>о\о</a:t>
            </a:r>
            <a:r>
              <a:rPr lang="ru-RU" sz="2000" dirty="0" smtClean="0"/>
              <a:t> школа»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Тема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1"/>
            <a:ext cx="8229600" cy="1928827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00B050"/>
                </a:solidFill>
              </a:rPr>
              <a:t>Числа, которые больше 1000</a:t>
            </a:r>
            <a:r>
              <a:rPr lang="ru-RU" sz="4800" dirty="0" smtClean="0"/>
              <a:t>.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ru-RU" sz="48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Закрепление</a:t>
            </a:r>
            <a:endParaRPr lang="ru-RU" sz="4800" dirty="0" smtClean="0">
              <a:solidFill>
                <a:srgbClr val="92D050"/>
              </a:solidFill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slide0014_image01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85728"/>
            <a:ext cx="1585946" cy="1669417"/>
          </a:xfrm>
          <a:prstGeom prst="rect">
            <a:avLst/>
          </a:prstGeom>
        </p:spPr>
      </p:pic>
      <p:pic>
        <p:nvPicPr>
          <p:cNvPr id="5" name="Рисунок 4" descr="0_fdc7_fb69c752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3" y="3500438"/>
            <a:ext cx="2488546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Цели урока: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Закрепить умения умножать числа, оканчивающие нулями.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Развивать умения применять свойство группировки и перестановки множителей.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Повторить решение уравнений.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per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500438"/>
            <a:ext cx="3300434" cy="282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NOTEB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18238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448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/>
              <a:t> </a:t>
            </a:r>
          </a:p>
        </p:txBody>
      </p:sp>
      <p:pic>
        <p:nvPicPr>
          <p:cNvPr id="5124" name="Picture 6" descr="GEOMET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260350"/>
            <a:ext cx="208597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STENOP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33375"/>
            <a:ext cx="5256212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2484438" y="1484313"/>
            <a:ext cx="467995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000" dirty="0">
                <a:solidFill>
                  <a:srgbClr val="FF0066"/>
                </a:solidFill>
              </a:rPr>
              <a:t>    </a:t>
            </a:r>
            <a:r>
              <a:rPr lang="ru-RU" sz="4000" i="1" dirty="0" smtClean="0">
                <a:solidFill>
                  <a:srgbClr val="FF0066"/>
                </a:solidFill>
              </a:rPr>
              <a:t>7 февраля.</a:t>
            </a:r>
            <a:endParaRPr lang="ru-RU" sz="4000" i="1" dirty="0">
              <a:solidFill>
                <a:srgbClr val="FF0066"/>
              </a:solidFill>
            </a:endParaRPr>
          </a:p>
          <a:p>
            <a:pPr eaLnBrk="1" hangingPunct="1"/>
            <a:r>
              <a:rPr lang="ru-RU" sz="3600" b="1" i="1" dirty="0">
                <a:solidFill>
                  <a:srgbClr val="000099"/>
                </a:solidFill>
              </a:rPr>
              <a:t>  </a:t>
            </a:r>
            <a:r>
              <a:rPr lang="ru-RU" sz="3600" i="1" dirty="0">
                <a:solidFill>
                  <a:srgbClr val="000099"/>
                </a:solidFill>
              </a:rPr>
              <a:t>Классная работа.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sz="3600" b="1" i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Запишите умножение столбиком и решите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828916" cy="375762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2400 · 30 =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450 · 600 =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926 · 80 =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75 · 200 =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1617950"/>
            <a:ext cx="3454740" cy="4668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9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6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2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j043875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20" y="428604"/>
            <a:ext cx="1957380" cy="6116814"/>
          </a:xfrm>
          <a:prstGeom prst="rect">
            <a:avLst/>
          </a:prstGeom>
        </p:spPr>
      </p:pic>
      <p:pic>
        <p:nvPicPr>
          <p:cNvPr id="5" name="Рисунок 4" descr="b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28604"/>
            <a:ext cx="2206250" cy="171352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Поставь  вместо звёздочки знак &gt;,=,&lt;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 · 21 * 36 · 23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49 :7 · 10 * 70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85 395 – 85 394 * 89 495 – 89 495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 · 72 * 72 · 10 · 4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7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600"/>
                            </p:stCondLst>
                            <p:childTnLst>
                              <p:par>
                                <p:cTn id="3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800"/>
                            </p:stCondLst>
                            <p:childTnLst>
                              <p:par>
                                <p:cTn id="4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2928934"/>
            <a:ext cx="6329378" cy="264320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 · 8 = 56                          5 ·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35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 · 14 = 98                       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· 7 = 42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84 :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12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image00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428604"/>
            <a:ext cx="3602962" cy="1714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8229600" cy="2071702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Решите уравнения, найдите лишнее.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73a009e32da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2214554"/>
            <a:ext cx="2209800" cy="3686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2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10102004190732_M43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01013" y="5300663"/>
            <a:ext cx="762000" cy="1149350"/>
          </a:xfrm>
          <a:prstGeom prst="rect">
            <a:avLst/>
          </a:prstGeom>
          <a:noFill/>
        </p:spPr>
      </p:pic>
      <p:pic>
        <p:nvPicPr>
          <p:cNvPr id="16402" name="Picture 18" descr="10102004190732_M43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9925" y="4581525"/>
            <a:ext cx="1047750" cy="1584325"/>
          </a:xfrm>
          <a:prstGeom prst="rect">
            <a:avLst/>
          </a:prstGeom>
          <a:noFill/>
        </p:spPr>
      </p:pic>
      <p:pic>
        <p:nvPicPr>
          <p:cNvPr id="16403" name="Picture 19" descr="10102004190732_M434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3860800"/>
            <a:ext cx="1381125" cy="2085975"/>
          </a:xfrm>
          <a:prstGeom prst="rect">
            <a:avLst/>
          </a:prstGeom>
          <a:noFill/>
        </p:spPr>
      </p:pic>
      <p:pic>
        <p:nvPicPr>
          <p:cNvPr id="16404" name="Picture 20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0200" y="2781300"/>
            <a:ext cx="1762125" cy="2663825"/>
          </a:xfrm>
          <a:prstGeom prst="rect">
            <a:avLst/>
          </a:prstGeom>
          <a:noFill/>
        </p:spPr>
      </p:pic>
      <p:pic>
        <p:nvPicPr>
          <p:cNvPr id="16405" name="Picture 21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1412875"/>
            <a:ext cx="2143125" cy="3238500"/>
          </a:xfrm>
          <a:prstGeom prst="rect">
            <a:avLst/>
          </a:prstGeom>
          <a:noFill/>
        </p:spPr>
      </p:pic>
      <p:pic>
        <p:nvPicPr>
          <p:cNvPr id="16406" name="Picture 22" descr="10102004190732_M43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913"/>
            <a:ext cx="2714625" cy="4103687"/>
          </a:xfrm>
          <a:prstGeom prst="rect">
            <a:avLst/>
          </a:prstGeom>
          <a:noFill/>
        </p:spPr>
      </p:pic>
      <p:pic>
        <p:nvPicPr>
          <p:cNvPr id="1641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atreshki_r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5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000"/>
                            </p:stCondLst>
                            <p:childTnLst>
                              <p:par>
                                <p:cTn id="117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0.21944 -0.131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5.55556E-6 L -0.40156 -0.29399 " pathEditMode="relative" ptsTypes="AA">
                                      <p:cBhvr>
                                        <p:cTn id="135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75 0.07893 L -0.54809 -0.40394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00" y="-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12 -0.06296 L -0.67153 -0.5041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0" y="-2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-0.77951 -0.57755 " pathEditMode="relative" ptsTypes="AA">
                                      <p:cBhvr>
                                        <p:cTn id="14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00"/>
                            </p:stCondLst>
                            <p:childTnLst>
                              <p:par>
                                <p:cTn id="18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1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4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20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0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8000"/>
                            </p:stCondLst>
                            <p:childTnLst>
                              <p:par>
                                <p:cTn id="2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6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9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2000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2000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3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2000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4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5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2000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0000"/>
                            </p:stCondLst>
                            <p:childTnLst>
                              <p:par>
                                <p:cTn id="263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89 -0.00509 L 0.54062 -0.00509 L 0.54062 0.37014 L 0.13889 0.37014 L 0.13889 -0.00509 Z " pathEditMode="relative" rAng="0" ptsTypes="FFFFF">
                                      <p:cBhvr>
                                        <p:cTn id="264" dur="3000" spd="-100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9000"/>
                            </p:stCondLst>
                            <p:childTnLst>
                              <p:par>
                                <p:cTn id="266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7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3000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lide0006_image0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220947"/>
            <a:ext cx="2854274" cy="3637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Решите задачу.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643050"/>
            <a:ext cx="6072230" cy="24717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ремонта квартиры купили 8 рулонов обоев, длиной по 10м 50см. Израсходовали три четвёртых части купленных рулонов. Сколько метров обоев осталось?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23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1713266" cy="2467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277</Words>
  <Application>Microsoft Office PowerPoint</Application>
  <PresentationFormat>Экран (4:3)</PresentationFormat>
  <Paragraphs>53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Тема урока:</vt:lpstr>
      <vt:lpstr>Цели урока:</vt:lpstr>
      <vt:lpstr>Презентация PowerPoint</vt:lpstr>
      <vt:lpstr>Запишите умножение столбиком и решите</vt:lpstr>
      <vt:lpstr>Задание 2</vt:lpstr>
      <vt:lpstr>Решите уравнения, найдите лишнее.</vt:lpstr>
      <vt:lpstr>Презентация PowerPoint</vt:lpstr>
      <vt:lpstr>Решите задачу.</vt:lpstr>
      <vt:lpstr>Ребусы</vt:lpstr>
      <vt:lpstr>Задание 1</vt:lpstr>
      <vt:lpstr>Итог урока</vt:lpstr>
      <vt:lpstr>Назовите виды треугольников. </vt:lpstr>
      <vt:lpstr>До скорых встреч!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Закрепление</dc:title>
  <dc:creator>Наталия</dc:creator>
  <cp:lastModifiedBy>Наталья</cp:lastModifiedBy>
  <cp:revision>27</cp:revision>
  <dcterms:created xsi:type="dcterms:W3CDTF">2012-02-03T09:52:46Z</dcterms:created>
  <dcterms:modified xsi:type="dcterms:W3CDTF">2014-01-26T05:07:49Z</dcterms:modified>
</cp:coreProperties>
</file>