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  <p:sldMasterId id="2147483804" r:id="rId3"/>
    <p:sldMasterId id="2147483816" r:id="rId4"/>
    <p:sldMasterId id="2147483828" r:id="rId5"/>
    <p:sldMasterId id="2147483840" r:id="rId6"/>
    <p:sldMasterId id="2147483852" r:id="rId7"/>
    <p:sldMasterId id="2147483864" r:id="rId8"/>
    <p:sldMasterId id="2147483876" r:id="rId9"/>
    <p:sldMasterId id="2147483888" r:id="rId10"/>
    <p:sldMasterId id="2147483900" r:id="rId11"/>
    <p:sldMasterId id="2147483912" r:id="rId12"/>
    <p:sldMasterId id="2147483924" r:id="rId13"/>
  </p:sldMasterIdLst>
  <p:notesMasterIdLst>
    <p:notesMasterId r:id="rId40"/>
  </p:notesMasterIdLst>
  <p:sldIdLst>
    <p:sldId id="280" r:id="rId14"/>
    <p:sldId id="281" r:id="rId15"/>
    <p:sldId id="259" r:id="rId16"/>
    <p:sldId id="260" r:id="rId17"/>
    <p:sldId id="261" r:id="rId18"/>
    <p:sldId id="258" r:id="rId19"/>
    <p:sldId id="265" r:id="rId20"/>
    <p:sldId id="257" r:id="rId21"/>
    <p:sldId id="263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66" r:id="rId33"/>
    <p:sldId id="264" r:id="rId34"/>
    <p:sldId id="267" r:id="rId35"/>
    <p:sldId id="279" r:id="rId36"/>
    <p:sldId id="262" r:id="rId37"/>
    <p:sldId id="268" r:id="rId38"/>
    <p:sldId id="28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10" autoAdjust="0"/>
  </p:normalViewPr>
  <p:slideViewPr>
    <p:cSldViewPr>
      <p:cViewPr varScale="1">
        <p:scale>
          <a:sx n="68" d="100"/>
          <a:sy n="68" d="100"/>
        </p:scale>
        <p:origin x="-13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24860-AB88-48F9-ACBC-58BC9122284C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21729-8DFC-41F2-A830-4931EC309D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12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F5FF1294-8799-4713-BEA5-6178622398CD}" type="slidenum">
              <a:rPr lang="ru-RU" altLang="ru-RU">
                <a:solidFill>
                  <a:prstClr val="black"/>
                </a:solidFill>
              </a:rPr>
              <a:pPr eaLnBrk="1" hangingPunct="1"/>
              <a:t>20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2B936-23CF-44AC-B925-6718809482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096554"/>
      </p:ext>
    </p:extLst>
  </p:cSld>
  <p:clrMapOvr>
    <a:masterClrMapping/>
  </p:clrMapOvr>
  <p:transition spd="med" advClick="0" advTm="2000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79B45D-0680-43A1-A08B-49A214BBECD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353928"/>
      </p:ext>
    </p:extLst>
  </p:cSld>
  <p:clrMapOvr>
    <a:masterClrMapping/>
  </p:clrMapOvr>
  <p:transition spd="med" advClick="0" advTm="2000">
    <p:diamond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2B936-23CF-44AC-B925-6718809482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964971"/>
      </p:ext>
    </p:extLst>
  </p:cSld>
  <p:clrMapOvr>
    <a:masterClrMapping/>
  </p:clrMapOvr>
  <p:transition spd="med" advClick="0" advTm="2000">
    <p:diamond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0EFDA-0268-4CA3-9AC8-A18FBA271D5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95487"/>
      </p:ext>
    </p:extLst>
  </p:cSld>
  <p:clrMapOvr>
    <a:masterClrMapping/>
  </p:clrMapOvr>
  <p:transition spd="med" advClick="0" advTm="2000">
    <p:diamond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509FC-DB59-4267-B9A8-45DA56A0339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66630"/>
      </p:ext>
    </p:extLst>
  </p:cSld>
  <p:clrMapOvr>
    <a:masterClrMapping/>
  </p:clrMapOvr>
  <p:transition spd="med" advClick="0" advTm="2000">
    <p:diamond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905D1A-1B85-4A95-80DB-B07E98B760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751569"/>
      </p:ext>
    </p:extLst>
  </p:cSld>
  <p:clrMapOvr>
    <a:masterClrMapping/>
  </p:clrMapOvr>
  <p:transition spd="med" advClick="0" advTm="2000">
    <p:diamond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FAE5D-A817-46A6-8094-0C0BA8E1F7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673314"/>
      </p:ext>
    </p:extLst>
  </p:cSld>
  <p:clrMapOvr>
    <a:masterClrMapping/>
  </p:clrMapOvr>
  <p:transition spd="med" advClick="0" advTm="2000">
    <p:diamond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A98561-DE3C-46BB-BCF0-5A14A7BF311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448915"/>
      </p:ext>
    </p:extLst>
  </p:cSld>
  <p:clrMapOvr>
    <a:masterClrMapping/>
  </p:clrMapOvr>
  <p:transition spd="med" advClick="0" advTm="2000">
    <p:diamond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75777-1A79-4A76-A18E-BA78DF3B8D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552676"/>
      </p:ext>
    </p:extLst>
  </p:cSld>
  <p:clrMapOvr>
    <a:masterClrMapping/>
  </p:clrMapOvr>
  <p:transition spd="med" advClick="0" advTm="2000">
    <p:diamond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08C5F-E62C-44A9-A3D3-C0431E744A7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893015"/>
      </p:ext>
    </p:extLst>
  </p:cSld>
  <p:clrMapOvr>
    <a:masterClrMapping/>
  </p:clrMapOvr>
  <p:transition spd="med" advClick="0" advTm="2000">
    <p:diamond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57F37-331F-4518-BA34-19B8C7122C5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729295"/>
      </p:ext>
    </p:extLst>
  </p:cSld>
  <p:clrMapOvr>
    <a:masterClrMapping/>
  </p:clrMapOvr>
  <p:transition spd="med" advClick="0" advTm="2000">
    <p:diamond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79B45D-0680-43A1-A08B-49A214BBECD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669784"/>
      </p:ext>
    </p:extLst>
  </p:cSld>
  <p:clrMapOvr>
    <a:masterClrMapping/>
  </p:clrMapOvr>
  <p:transition spd="med" advClick="0" advTm="2000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640FD-1DDF-462E-A44B-0B6D4161DE0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483497"/>
      </p:ext>
    </p:extLst>
  </p:cSld>
  <p:clrMapOvr>
    <a:masterClrMapping/>
  </p:clrMapOvr>
  <p:transition spd="med" advClick="0" advTm="2000">
    <p:diamond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640FD-1DDF-462E-A44B-0B6D4161DE0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327963"/>
      </p:ext>
    </p:extLst>
  </p:cSld>
  <p:clrMapOvr>
    <a:masterClrMapping/>
  </p:clrMapOvr>
  <p:transition spd="med" advClick="0" advTm="2000">
    <p:diamond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2B936-23CF-44AC-B925-6718809482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171226"/>
      </p:ext>
    </p:extLst>
  </p:cSld>
  <p:clrMapOvr>
    <a:masterClrMapping/>
  </p:clrMapOvr>
  <p:transition spd="med" advClick="0" advTm="2000">
    <p:diamond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61025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48974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27005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7836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09455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58925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87648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6573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0EFDA-0268-4CA3-9AC8-A18FBA271D5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974987"/>
      </p:ext>
    </p:extLst>
  </p:cSld>
  <p:clrMapOvr>
    <a:masterClrMapping/>
  </p:clrMapOvr>
  <p:transition spd="med" advClick="0" advTm="2000">
    <p:diamond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69838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77710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25578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F4E04-DDBE-4A05-B071-846F83B668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12047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3ECC2-6BEF-493C-B62C-3CA3E463ED4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60831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DD14B-0B41-49B1-A8C4-B5B91811796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63322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DD887-EF97-44A8-BF10-9EE629C4EE7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78167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BA2E2-BEFC-4B11-9283-9F1F64BFB4A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74562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BFE96-13B2-4BA6-8900-D7884D0B6CF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12182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E0062-F330-4570-B23E-6C2B73D0223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568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509FC-DB59-4267-B9A8-45DA56A0339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766070"/>
      </p:ext>
    </p:extLst>
  </p:cSld>
  <p:clrMapOvr>
    <a:masterClrMapping/>
  </p:clrMapOvr>
  <p:transition spd="med" advClick="0" advTm="2000">
    <p:diamond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7A34B-395C-44AD-97DF-971A7920EB8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30315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7FD3BC-F47B-4AD3-9A6F-57A14FA2C7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01162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F27554-607C-4608-8F31-6F54B10059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79861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4B457-2A62-4060-A523-B0AADBAEC1C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25992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68A8A-C2E0-4CAB-8F2B-AD98CF38230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66369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EF7F0-A281-4972-AAA8-D7C0E493E33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98552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8E24B-CD0D-4B89-BA14-55236C4B007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448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905D1A-1B85-4A95-80DB-B07E98B760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424377"/>
      </p:ext>
    </p:extLst>
  </p:cSld>
  <p:clrMapOvr>
    <a:masterClrMapping/>
  </p:clrMapOvr>
  <p:transition spd="med" advClick="0" advTm="2000">
    <p:diamond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FAE5D-A817-46A6-8094-0C0BA8E1F7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373500"/>
      </p:ext>
    </p:extLst>
  </p:cSld>
  <p:clrMapOvr>
    <a:masterClrMapping/>
  </p:clrMapOvr>
  <p:transition spd="med" advClick="0" advTm="2000">
    <p:diamond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A98561-DE3C-46BB-BCF0-5A14A7BF311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331590"/>
      </p:ext>
    </p:extLst>
  </p:cSld>
  <p:clrMapOvr>
    <a:masterClrMapping/>
  </p:clrMapOvr>
  <p:transition spd="med" advClick="0" advTm="2000">
    <p:diamond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75777-1A79-4A76-A18E-BA78DF3B8D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246630"/>
      </p:ext>
    </p:extLst>
  </p:cSld>
  <p:clrMapOvr>
    <a:masterClrMapping/>
  </p:clrMapOvr>
  <p:transition spd="med" advClick="0" advTm="2000">
    <p:diamond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08C5F-E62C-44A9-A3D3-C0431E744A7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600147"/>
      </p:ext>
    </p:extLst>
  </p:cSld>
  <p:clrMapOvr>
    <a:masterClrMapping/>
  </p:clrMapOvr>
  <p:transition spd="med" advClick="0" advTm="2000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0EFDA-0268-4CA3-9AC8-A18FBA271D5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482229"/>
      </p:ext>
    </p:extLst>
  </p:cSld>
  <p:clrMapOvr>
    <a:masterClrMapping/>
  </p:clrMapOvr>
  <p:transition spd="med" advClick="0" advTm="2000">
    <p:diamond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57F37-331F-4518-BA34-19B8C7122C5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98385"/>
      </p:ext>
    </p:extLst>
  </p:cSld>
  <p:clrMapOvr>
    <a:masterClrMapping/>
  </p:clrMapOvr>
  <p:transition spd="med" advClick="0" advTm="2000">
    <p:diamond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79B45D-0680-43A1-A08B-49A214BBECD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691390"/>
      </p:ext>
    </p:extLst>
  </p:cSld>
  <p:clrMapOvr>
    <a:masterClrMapping/>
  </p:clrMapOvr>
  <p:transition spd="med" advClick="0" advTm="2000">
    <p:diamond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640FD-1DDF-462E-A44B-0B6D4161DE0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092286"/>
      </p:ext>
    </p:extLst>
  </p:cSld>
  <p:clrMapOvr>
    <a:masterClrMapping/>
  </p:clrMapOvr>
  <p:transition spd="med" advClick="0" advTm="2000">
    <p:diamond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2B936-23CF-44AC-B925-6718809482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357561"/>
      </p:ext>
    </p:extLst>
  </p:cSld>
  <p:clrMapOvr>
    <a:masterClrMapping/>
  </p:clrMapOvr>
  <p:transition spd="med" advClick="0" advTm="2000">
    <p:diamond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0EFDA-0268-4CA3-9AC8-A18FBA271D5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72274"/>
      </p:ext>
    </p:extLst>
  </p:cSld>
  <p:clrMapOvr>
    <a:masterClrMapping/>
  </p:clrMapOvr>
  <p:transition spd="med" advClick="0" advTm="2000">
    <p:diamond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509FC-DB59-4267-B9A8-45DA56A0339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250574"/>
      </p:ext>
    </p:extLst>
  </p:cSld>
  <p:clrMapOvr>
    <a:masterClrMapping/>
  </p:clrMapOvr>
  <p:transition spd="med" advClick="0" advTm="2000">
    <p:diamond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905D1A-1B85-4A95-80DB-B07E98B760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93550"/>
      </p:ext>
    </p:extLst>
  </p:cSld>
  <p:clrMapOvr>
    <a:masterClrMapping/>
  </p:clrMapOvr>
  <p:transition spd="med" advClick="0" advTm="2000">
    <p:diamond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FAE5D-A817-46A6-8094-0C0BA8E1F7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806130"/>
      </p:ext>
    </p:extLst>
  </p:cSld>
  <p:clrMapOvr>
    <a:masterClrMapping/>
  </p:clrMapOvr>
  <p:transition spd="med" advClick="0" advTm="2000">
    <p:diamond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A98561-DE3C-46BB-BCF0-5A14A7BF311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301611"/>
      </p:ext>
    </p:extLst>
  </p:cSld>
  <p:clrMapOvr>
    <a:masterClrMapping/>
  </p:clrMapOvr>
  <p:transition spd="med" advClick="0" advTm="2000">
    <p:diamond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75777-1A79-4A76-A18E-BA78DF3B8D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692822"/>
      </p:ext>
    </p:extLst>
  </p:cSld>
  <p:clrMapOvr>
    <a:masterClrMapping/>
  </p:clrMapOvr>
  <p:transition spd="med" advClick="0" advTm="2000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509FC-DB59-4267-B9A8-45DA56A0339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236373"/>
      </p:ext>
    </p:extLst>
  </p:cSld>
  <p:clrMapOvr>
    <a:masterClrMapping/>
  </p:clrMapOvr>
  <p:transition spd="med" advClick="0" advTm="2000">
    <p:diamond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08C5F-E62C-44A9-A3D3-C0431E744A7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926466"/>
      </p:ext>
    </p:extLst>
  </p:cSld>
  <p:clrMapOvr>
    <a:masterClrMapping/>
  </p:clrMapOvr>
  <p:transition spd="med" advClick="0" advTm="2000">
    <p:diamond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57F37-331F-4518-BA34-19B8C7122C5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105126"/>
      </p:ext>
    </p:extLst>
  </p:cSld>
  <p:clrMapOvr>
    <a:masterClrMapping/>
  </p:clrMapOvr>
  <p:transition spd="med" advClick="0" advTm="2000">
    <p:diamond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79B45D-0680-43A1-A08B-49A214BBECD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199653"/>
      </p:ext>
    </p:extLst>
  </p:cSld>
  <p:clrMapOvr>
    <a:masterClrMapping/>
  </p:clrMapOvr>
  <p:transition spd="med" advClick="0" advTm="2000">
    <p:diamond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640FD-1DDF-462E-A44B-0B6D4161DE0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545041"/>
      </p:ext>
    </p:extLst>
  </p:cSld>
  <p:clrMapOvr>
    <a:masterClrMapping/>
  </p:clrMapOvr>
  <p:transition spd="med" advClick="0" advTm="2000">
    <p:diamond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2B936-23CF-44AC-B925-6718809482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171348"/>
      </p:ext>
    </p:extLst>
  </p:cSld>
  <p:clrMapOvr>
    <a:masterClrMapping/>
  </p:clrMapOvr>
  <p:transition spd="med" advClick="0" advTm="2000">
    <p:diamond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0EFDA-0268-4CA3-9AC8-A18FBA271D5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398413"/>
      </p:ext>
    </p:extLst>
  </p:cSld>
  <p:clrMapOvr>
    <a:masterClrMapping/>
  </p:clrMapOvr>
  <p:transition spd="med" advClick="0" advTm="2000">
    <p:diamond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509FC-DB59-4267-B9A8-45DA56A0339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562163"/>
      </p:ext>
    </p:extLst>
  </p:cSld>
  <p:clrMapOvr>
    <a:masterClrMapping/>
  </p:clrMapOvr>
  <p:transition spd="med" advClick="0" advTm="2000">
    <p:diamond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905D1A-1B85-4A95-80DB-B07E98B760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24234"/>
      </p:ext>
    </p:extLst>
  </p:cSld>
  <p:clrMapOvr>
    <a:masterClrMapping/>
  </p:clrMapOvr>
  <p:transition spd="med" advClick="0" advTm="2000">
    <p:diamond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FAE5D-A817-46A6-8094-0C0BA8E1F7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823946"/>
      </p:ext>
    </p:extLst>
  </p:cSld>
  <p:clrMapOvr>
    <a:masterClrMapping/>
  </p:clrMapOvr>
  <p:transition spd="med" advClick="0" advTm="2000">
    <p:diamond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A98561-DE3C-46BB-BCF0-5A14A7BF311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452138"/>
      </p:ext>
    </p:extLst>
  </p:cSld>
  <p:clrMapOvr>
    <a:masterClrMapping/>
  </p:clrMapOvr>
  <p:transition spd="med" advClick="0" advTm="2000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905D1A-1B85-4A95-80DB-B07E98B760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23951"/>
      </p:ext>
    </p:extLst>
  </p:cSld>
  <p:clrMapOvr>
    <a:masterClrMapping/>
  </p:clrMapOvr>
  <p:transition spd="med" advClick="0" advTm="2000">
    <p:diamond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75777-1A79-4A76-A18E-BA78DF3B8D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22366"/>
      </p:ext>
    </p:extLst>
  </p:cSld>
  <p:clrMapOvr>
    <a:masterClrMapping/>
  </p:clrMapOvr>
  <p:transition spd="med" advClick="0" advTm="2000">
    <p:diamond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08C5F-E62C-44A9-A3D3-C0431E744A7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217001"/>
      </p:ext>
    </p:extLst>
  </p:cSld>
  <p:clrMapOvr>
    <a:masterClrMapping/>
  </p:clrMapOvr>
  <p:transition spd="med" advClick="0" advTm="2000">
    <p:diamond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57F37-331F-4518-BA34-19B8C7122C5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847015"/>
      </p:ext>
    </p:extLst>
  </p:cSld>
  <p:clrMapOvr>
    <a:masterClrMapping/>
  </p:clrMapOvr>
  <p:transition spd="med" advClick="0" advTm="2000">
    <p:diamond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79B45D-0680-43A1-A08B-49A214BBECD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276773"/>
      </p:ext>
    </p:extLst>
  </p:cSld>
  <p:clrMapOvr>
    <a:masterClrMapping/>
  </p:clrMapOvr>
  <p:transition spd="med" advClick="0" advTm="2000">
    <p:diamond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640FD-1DDF-462E-A44B-0B6D4161DE0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004746"/>
      </p:ext>
    </p:extLst>
  </p:cSld>
  <p:clrMapOvr>
    <a:masterClrMapping/>
  </p:clrMapOvr>
  <p:transition spd="med" advClick="0" advTm="2000">
    <p:diamond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2B936-23CF-44AC-B925-6718809482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584774"/>
      </p:ext>
    </p:extLst>
  </p:cSld>
  <p:clrMapOvr>
    <a:masterClrMapping/>
  </p:clrMapOvr>
  <p:transition spd="med" advClick="0" advTm="2000">
    <p:diamond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0EFDA-0268-4CA3-9AC8-A18FBA271D5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310061"/>
      </p:ext>
    </p:extLst>
  </p:cSld>
  <p:clrMapOvr>
    <a:masterClrMapping/>
  </p:clrMapOvr>
  <p:transition spd="med" advClick="0" advTm="2000">
    <p:diamond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509FC-DB59-4267-B9A8-45DA56A0339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414038"/>
      </p:ext>
    </p:extLst>
  </p:cSld>
  <p:clrMapOvr>
    <a:masterClrMapping/>
  </p:clrMapOvr>
  <p:transition spd="med" advClick="0" advTm="2000">
    <p:diamond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905D1A-1B85-4A95-80DB-B07E98B760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732459"/>
      </p:ext>
    </p:extLst>
  </p:cSld>
  <p:clrMapOvr>
    <a:masterClrMapping/>
  </p:clrMapOvr>
  <p:transition spd="med" advClick="0" advTm="2000">
    <p:diamond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FAE5D-A817-46A6-8094-0C0BA8E1F7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054309"/>
      </p:ext>
    </p:extLst>
  </p:cSld>
  <p:clrMapOvr>
    <a:masterClrMapping/>
  </p:clrMapOvr>
  <p:transition spd="med" advClick="0" advTm="2000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FAE5D-A817-46A6-8094-0C0BA8E1F7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250844"/>
      </p:ext>
    </p:extLst>
  </p:cSld>
  <p:clrMapOvr>
    <a:masterClrMapping/>
  </p:clrMapOvr>
  <p:transition spd="med" advClick="0" advTm="2000">
    <p:diamond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A98561-DE3C-46BB-BCF0-5A14A7BF311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295628"/>
      </p:ext>
    </p:extLst>
  </p:cSld>
  <p:clrMapOvr>
    <a:masterClrMapping/>
  </p:clrMapOvr>
  <p:transition spd="med" advClick="0" advTm="2000">
    <p:diamond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75777-1A79-4A76-A18E-BA78DF3B8D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867422"/>
      </p:ext>
    </p:extLst>
  </p:cSld>
  <p:clrMapOvr>
    <a:masterClrMapping/>
  </p:clrMapOvr>
  <p:transition spd="med" advClick="0" advTm="2000">
    <p:diamond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08C5F-E62C-44A9-A3D3-C0431E744A7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376365"/>
      </p:ext>
    </p:extLst>
  </p:cSld>
  <p:clrMapOvr>
    <a:masterClrMapping/>
  </p:clrMapOvr>
  <p:transition spd="med" advClick="0" advTm="2000">
    <p:diamond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57F37-331F-4518-BA34-19B8C7122C5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85763"/>
      </p:ext>
    </p:extLst>
  </p:cSld>
  <p:clrMapOvr>
    <a:masterClrMapping/>
  </p:clrMapOvr>
  <p:transition spd="med" advClick="0" advTm="2000">
    <p:diamond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79B45D-0680-43A1-A08B-49A214BBECD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278099"/>
      </p:ext>
    </p:extLst>
  </p:cSld>
  <p:clrMapOvr>
    <a:masterClrMapping/>
  </p:clrMapOvr>
  <p:transition spd="med" advClick="0" advTm="2000">
    <p:diamond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640FD-1DDF-462E-A44B-0B6D4161DE0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64683"/>
      </p:ext>
    </p:extLst>
  </p:cSld>
  <p:clrMapOvr>
    <a:masterClrMapping/>
  </p:clrMapOvr>
  <p:transition spd="med" advClick="0" advTm="2000">
    <p:diamond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2B936-23CF-44AC-B925-6718809482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519887"/>
      </p:ext>
    </p:extLst>
  </p:cSld>
  <p:clrMapOvr>
    <a:masterClrMapping/>
  </p:clrMapOvr>
  <p:transition spd="med" advClick="0" advTm="2000">
    <p:diamond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0EFDA-0268-4CA3-9AC8-A18FBA271D5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762620"/>
      </p:ext>
    </p:extLst>
  </p:cSld>
  <p:clrMapOvr>
    <a:masterClrMapping/>
  </p:clrMapOvr>
  <p:transition spd="med" advClick="0" advTm="2000">
    <p:diamond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509FC-DB59-4267-B9A8-45DA56A0339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621493"/>
      </p:ext>
    </p:extLst>
  </p:cSld>
  <p:clrMapOvr>
    <a:masterClrMapping/>
  </p:clrMapOvr>
  <p:transition spd="med" advClick="0" advTm="2000">
    <p:diamond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905D1A-1B85-4A95-80DB-B07E98B760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165085"/>
      </p:ext>
    </p:extLst>
  </p:cSld>
  <p:clrMapOvr>
    <a:masterClrMapping/>
  </p:clrMapOvr>
  <p:transition spd="med" advClick="0" advTm="2000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A98561-DE3C-46BB-BCF0-5A14A7BF311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335617"/>
      </p:ext>
    </p:extLst>
  </p:cSld>
  <p:clrMapOvr>
    <a:masterClrMapping/>
  </p:clrMapOvr>
  <p:transition spd="med" advClick="0" advTm="2000">
    <p:diamond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FAE5D-A817-46A6-8094-0C0BA8E1F7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065093"/>
      </p:ext>
    </p:extLst>
  </p:cSld>
  <p:clrMapOvr>
    <a:masterClrMapping/>
  </p:clrMapOvr>
  <p:transition spd="med" advClick="0" advTm="2000">
    <p:diamond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A98561-DE3C-46BB-BCF0-5A14A7BF311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875658"/>
      </p:ext>
    </p:extLst>
  </p:cSld>
  <p:clrMapOvr>
    <a:masterClrMapping/>
  </p:clrMapOvr>
  <p:transition spd="med" advClick="0" advTm="2000">
    <p:diamond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75777-1A79-4A76-A18E-BA78DF3B8D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801596"/>
      </p:ext>
    </p:extLst>
  </p:cSld>
  <p:clrMapOvr>
    <a:masterClrMapping/>
  </p:clrMapOvr>
  <p:transition spd="med" advClick="0" advTm="2000">
    <p:diamond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08C5F-E62C-44A9-A3D3-C0431E744A7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016246"/>
      </p:ext>
    </p:extLst>
  </p:cSld>
  <p:clrMapOvr>
    <a:masterClrMapping/>
  </p:clrMapOvr>
  <p:transition spd="med" advClick="0" advTm="2000">
    <p:diamond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57F37-331F-4518-BA34-19B8C7122C5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009819"/>
      </p:ext>
    </p:extLst>
  </p:cSld>
  <p:clrMapOvr>
    <a:masterClrMapping/>
  </p:clrMapOvr>
  <p:transition spd="med" advClick="0" advTm="2000">
    <p:diamond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79B45D-0680-43A1-A08B-49A214BBECD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755409"/>
      </p:ext>
    </p:extLst>
  </p:cSld>
  <p:clrMapOvr>
    <a:masterClrMapping/>
  </p:clrMapOvr>
  <p:transition spd="med" advClick="0" advTm="2000">
    <p:diamond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640FD-1DDF-462E-A44B-0B6D4161DE0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230072"/>
      </p:ext>
    </p:extLst>
  </p:cSld>
  <p:clrMapOvr>
    <a:masterClrMapping/>
  </p:clrMapOvr>
  <p:transition spd="med" advClick="0" advTm="2000">
    <p:diamond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2B936-23CF-44AC-B925-6718809482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766574"/>
      </p:ext>
    </p:extLst>
  </p:cSld>
  <p:clrMapOvr>
    <a:masterClrMapping/>
  </p:clrMapOvr>
  <p:transition spd="med" advClick="0" advTm="2000">
    <p:diamond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0EFDA-0268-4CA3-9AC8-A18FBA271D5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403120"/>
      </p:ext>
    </p:extLst>
  </p:cSld>
  <p:clrMapOvr>
    <a:masterClrMapping/>
  </p:clrMapOvr>
  <p:transition spd="med" advClick="0" advTm="2000">
    <p:diamond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509FC-DB59-4267-B9A8-45DA56A0339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388795"/>
      </p:ext>
    </p:extLst>
  </p:cSld>
  <p:clrMapOvr>
    <a:masterClrMapping/>
  </p:clrMapOvr>
  <p:transition spd="med" advClick="0" advTm="2000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75777-1A79-4A76-A18E-BA78DF3B8D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305839"/>
      </p:ext>
    </p:extLst>
  </p:cSld>
  <p:clrMapOvr>
    <a:masterClrMapping/>
  </p:clrMapOvr>
  <p:transition spd="med" advClick="0" advTm="2000">
    <p:diamond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905D1A-1B85-4A95-80DB-B07E98B760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15186"/>
      </p:ext>
    </p:extLst>
  </p:cSld>
  <p:clrMapOvr>
    <a:masterClrMapping/>
  </p:clrMapOvr>
  <p:transition spd="med" advClick="0" advTm="2000">
    <p:diamond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FAE5D-A817-46A6-8094-0C0BA8E1F7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548312"/>
      </p:ext>
    </p:extLst>
  </p:cSld>
  <p:clrMapOvr>
    <a:masterClrMapping/>
  </p:clrMapOvr>
  <p:transition spd="med" advClick="0" advTm="2000">
    <p:diamond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A98561-DE3C-46BB-BCF0-5A14A7BF311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305146"/>
      </p:ext>
    </p:extLst>
  </p:cSld>
  <p:clrMapOvr>
    <a:masterClrMapping/>
  </p:clrMapOvr>
  <p:transition spd="med" advClick="0" advTm="2000">
    <p:diamond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75777-1A79-4A76-A18E-BA78DF3B8D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710002"/>
      </p:ext>
    </p:extLst>
  </p:cSld>
  <p:clrMapOvr>
    <a:masterClrMapping/>
  </p:clrMapOvr>
  <p:transition spd="med" advClick="0" advTm="2000">
    <p:diamond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08C5F-E62C-44A9-A3D3-C0431E744A7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574553"/>
      </p:ext>
    </p:extLst>
  </p:cSld>
  <p:clrMapOvr>
    <a:masterClrMapping/>
  </p:clrMapOvr>
  <p:transition spd="med" advClick="0" advTm="2000">
    <p:diamond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57F37-331F-4518-BA34-19B8C7122C5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27686"/>
      </p:ext>
    </p:extLst>
  </p:cSld>
  <p:clrMapOvr>
    <a:masterClrMapping/>
  </p:clrMapOvr>
  <p:transition spd="med" advClick="0" advTm="2000">
    <p:diamond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79B45D-0680-43A1-A08B-49A214BBECD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386249"/>
      </p:ext>
    </p:extLst>
  </p:cSld>
  <p:clrMapOvr>
    <a:masterClrMapping/>
  </p:clrMapOvr>
  <p:transition spd="med" advClick="0" advTm="2000">
    <p:diamond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640FD-1DDF-462E-A44B-0B6D4161DE0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59689"/>
      </p:ext>
    </p:extLst>
  </p:cSld>
  <p:clrMapOvr>
    <a:masterClrMapping/>
  </p:clrMapOvr>
  <p:transition spd="med" advClick="0" advTm="2000">
    <p:diamond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2B936-23CF-44AC-B925-6718809482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676346"/>
      </p:ext>
    </p:extLst>
  </p:cSld>
  <p:clrMapOvr>
    <a:masterClrMapping/>
  </p:clrMapOvr>
  <p:transition spd="med" advClick="0" advTm="2000">
    <p:diamond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0EFDA-0268-4CA3-9AC8-A18FBA271D5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396033"/>
      </p:ext>
    </p:extLst>
  </p:cSld>
  <p:clrMapOvr>
    <a:masterClrMapping/>
  </p:clrMapOvr>
  <p:transition spd="med" advClick="0" advTm="2000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08C5F-E62C-44A9-A3D3-C0431E744A7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265695"/>
      </p:ext>
    </p:extLst>
  </p:cSld>
  <p:clrMapOvr>
    <a:masterClrMapping/>
  </p:clrMapOvr>
  <p:transition spd="med" advClick="0" advTm="2000">
    <p:diamond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509FC-DB59-4267-B9A8-45DA56A0339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986680"/>
      </p:ext>
    </p:extLst>
  </p:cSld>
  <p:clrMapOvr>
    <a:masterClrMapping/>
  </p:clrMapOvr>
  <p:transition spd="med" advClick="0" advTm="2000">
    <p:diamond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905D1A-1B85-4A95-80DB-B07E98B760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33654"/>
      </p:ext>
    </p:extLst>
  </p:cSld>
  <p:clrMapOvr>
    <a:masterClrMapping/>
  </p:clrMapOvr>
  <p:transition spd="med" advClick="0" advTm="2000">
    <p:diamond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FAE5D-A817-46A6-8094-0C0BA8E1F7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137479"/>
      </p:ext>
    </p:extLst>
  </p:cSld>
  <p:clrMapOvr>
    <a:masterClrMapping/>
  </p:clrMapOvr>
  <p:transition spd="med" advClick="0" advTm="2000">
    <p:diamond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A98561-DE3C-46BB-BCF0-5A14A7BF311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982102"/>
      </p:ext>
    </p:extLst>
  </p:cSld>
  <p:clrMapOvr>
    <a:masterClrMapping/>
  </p:clrMapOvr>
  <p:transition spd="med" advClick="0" advTm="2000">
    <p:diamond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75777-1A79-4A76-A18E-BA78DF3B8D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277884"/>
      </p:ext>
    </p:extLst>
  </p:cSld>
  <p:clrMapOvr>
    <a:masterClrMapping/>
  </p:clrMapOvr>
  <p:transition spd="med" advClick="0" advTm="2000">
    <p:diamond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08C5F-E62C-44A9-A3D3-C0431E744A7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825364"/>
      </p:ext>
    </p:extLst>
  </p:cSld>
  <p:clrMapOvr>
    <a:masterClrMapping/>
  </p:clrMapOvr>
  <p:transition spd="med" advClick="0" advTm="2000">
    <p:diamond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57F37-331F-4518-BA34-19B8C7122C5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696844"/>
      </p:ext>
    </p:extLst>
  </p:cSld>
  <p:clrMapOvr>
    <a:masterClrMapping/>
  </p:clrMapOvr>
  <p:transition spd="med" advClick="0" advTm="2000">
    <p:diamond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79B45D-0680-43A1-A08B-49A214BBECD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18028"/>
      </p:ext>
    </p:extLst>
  </p:cSld>
  <p:clrMapOvr>
    <a:masterClrMapping/>
  </p:clrMapOvr>
  <p:transition spd="med" advClick="0" advTm="2000">
    <p:diamond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640FD-1DDF-462E-A44B-0B6D4161DE0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135060"/>
      </p:ext>
    </p:extLst>
  </p:cSld>
  <p:clrMapOvr>
    <a:masterClrMapping/>
  </p:clrMapOvr>
  <p:transition spd="med" advClick="0" advTm="2000">
    <p:diamond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2B936-23CF-44AC-B925-67188094828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559597"/>
      </p:ext>
    </p:extLst>
  </p:cSld>
  <p:clrMapOvr>
    <a:masterClrMapping/>
  </p:clrMapOvr>
  <p:transition spd="med" advClick="0" advTm="2000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57F37-331F-4518-BA34-19B8C7122C5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88937"/>
      </p:ext>
    </p:extLst>
  </p:cSld>
  <p:clrMapOvr>
    <a:masterClrMapping/>
  </p:clrMapOvr>
  <p:transition spd="med" advClick="0" advTm="2000">
    <p:diamond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0EFDA-0268-4CA3-9AC8-A18FBA271D5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158462"/>
      </p:ext>
    </p:extLst>
  </p:cSld>
  <p:clrMapOvr>
    <a:masterClrMapping/>
  </p:clrMapOvr>
  <p:transition spd="med" advClick="0" advTm="2000">
    <p:diamond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509FC-DB59-4267-B9A8-45DA56A0339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881662"/>
      </p:ext>
    </p:extLst>
  </p:cSld>
  <p:clrMapOvr>
    <a:masterClrMapping/>
  </p:clrMapOvr>
  <p:transition spd="med" advClick="0" advTm="2000">
    <p:diamond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905D1A-1B85-4A95-80DB-B07E98B760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93078"/>
      </p:ext>
    </p:extLst>
  </p:cSld>
  <p:clrMapOvr>
    <a:masterClrMapping/>
  </p:clrMapOvr>
  <p:transition spd="med" advClick="0" advTm="2000">
    <p:diamond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FAE5D-A817-46A6-8094-0C0BA8E1F7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170604"/>
      </p:ext>
    </p:extLst>
  </p:cSld>
  <p:clrMapOvr>
    <a:masterClrMapping/>
  </p:clrMapOvr>
  <p:transition spd="med" advClick="0" advTm="2000">
    <p:diamond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A98561-DE3C-46BB-BCF0-5A14A7BF311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38196"/>
      </p:ext>
    </p:extLst>
  </p:cSld>
  <p:clrMapOvr>
    <a:masterClrMapping/>
  </p:clrMapOvr>
  <p:transition spd="med" advClick="0" advTm="2000">
    <p:diamond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75777-1A79-4A76-A18E-BA78DF3B8D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997298"/>
      </p:ext>
    </p:extLst>
  </p:cSld>
  <p:clrMapOvr>
    <a:masterClrMapping/>
  </p:clrMapOvr>
  <p:transition spd="med" advClick="0" advTm="2000">
    <p:diamond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08C5F-E62C-44A9-A3D3-C0431E744A7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743686"/>
      </p:ext>
    </p:extLst>
  </p:cSld>
  <p:clrMapOvr>
    <a:masterClrMapping/>
  </p:clrMapOvr>
  <p:transition spd="med" advClick="0" advTm="2000">
    <p:diamond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57F37-331F-4518-BA34-19B8C7122C5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415439"/>
      </p:ext>
    </p:extLst>
  </p:cSld>
  <p:clrMapOvr>
    <a:masterClrMapping/>
  </p:clrMapOvr>
  <p:transition spd="med" advClick="0" advTm="2000">
    <p:diamond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79B45D-0680-43A1-A08B-49A214BBECD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85748"/>
      </p:ext>
    </p:extLst>
  </p:cSld>
  <p:clrMapOvr>
    <a:masterClrMapping/>
  </p:clrMapOvr>
  <p:transition spd="med" advClick="0" advTm="2000">
    <p:diamond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640FD-1DDF-462E-A44B-0B6D4161DE0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906116"/>
      </p:ext>
    </p:extLst>
  </p:cSld>
  <p:clrMapOvr>
    <a:masterClrMapping/>
  </p:clrMapOvr>
  <p:transition spd="med" advClick="0" advTm="2000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slideLayout" Target="../slideLayouts/slideLayout145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5" Type="http://schemas.openxmlformats.org/officeDocument/2006/relationships/theme" Target="../theme/theme13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slideLayout" Target="../slideLayouts/slideLayout14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accent1">
                <a:gamma/>
                <a:shade val="78824"/>
                <a:invGamma/>
              </a:schemeClr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DC2734-F1CF-460D-8DC8-81BE77791BD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109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med" advClick="0" advTm="2000">
    <p:diamond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accent1">
                <a:gamma/>
                <a:shade val="78824"/>
                <a:invGamma/>
              </a:schemeClr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DC2734-F1CF-460D-8DC8-81BE77791BD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663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med" advClick="0" advTm="2000">
    <p:diamond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FC1CDD2E-15AE-4658-BA56-38F1FB8724D1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26.01.2014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6CA19C07-5F89-4596-88C8-2E61F080BCB1}" type="slidenum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430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95A76A-C491-480A-B0A6-56F8E512215E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667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  <p:sldLayoutId id="2147483936" r:id="rId12"/>
    <p:sldLayoutId id="2147483937" r:id="rId13"/>
    <p:sldLayoutId id="214748393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accent1">
                <a:gamma/>
                <a:shade val="78824"/>
                <a:invGamma/>
              </a:schemeClr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DC2734-F1CF-460D-8DC8-81BE77791BD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425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med" advClick="0" advTm="2000">
    <p:diamond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accent1">
                <a:gamma/>
                <a:shade val="78824"/>
                <a:invGamma/>
              </a:schemeClr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DC2734-F1CF-460D-8DC8-81BE77791BD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094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med" advClick="0" advTm="2000">
    <p:diamond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accent1">
                <a:gamma/>
                <a:shade val="78824"/>
                <a:invGamma/>
              </a:schemeClr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DC2734-F1CF-460D-8DC8-81BE77791BD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220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med" advClick="0" advTm="2000">
    <p:diamond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accent1">
                <a:gamma/>
                <a:shade val="78824"/>
                <a:invGamma/>
              </a:schemeClr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DC2734-F1CF-460D-8DC8-81BE77791BD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482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med" advClick="0" advTm="2000">
    <p:diamond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accent1">
                <a:gamma/>
                <a:shade val="78824"/>
                <a:invGamma/>
              </a:schemeClr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DC2734-F1CF-460D-8DC8-81BE77791BD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1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med" advClick="0" advTm="2000">
    <p:diamond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accent1">
                <a:gamma/>
                <a:shade val="78824"/>
                <a:invGamma/>
              </a:schemeClr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DC2734-F1CF-460D-8DC8-81BE77791BD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679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 spd="med" advClick="0" advTm="2000">
    <p:diamond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accent1">
                <a:gamma/>
                <a:shade val="78824"/>
                <a:invGamma/>
              </a:schemeClr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DC2734-F1CF-460D-8DC8-81BE77791BD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166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 spd="med" advClick="0" advTm="2000">
    <p:diamond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accent1">
                <a:gamma/>
                <a:shade val="78824"/>
                <a:invGamma/>
              </a:schemeClr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DC2734-F1CF-460D-8DC8-81BE77791BD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36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 spd="med" advClick="0" advTm="2000">
    <p:diamond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7;&#1088;&#1077;&#1079;&#1077;&#1085;&#1090;&#1072;&#1094;&#1080;&#1080;%20&#1074;&#1089;&#1077;\&#1087;&#1088;&#1077;&#1079;&#1077;&#1085;&#1090;&#1072;&#1094;&#1080;&#1080;%20&#1087;&#1086;%201-3%20&#1082;&#1083;\&#1084;&#1072;&#1084;&#1077;%20&#1092;&#1080;&#1079;%20&#1084;&#1080;&#1085;\Fizminutka%202\&#1054;&#1088;&#1072;&#1085;&#1078;&#1077;&#1074;&#1086;&#1077;%20&#1089;&#1086;&#1083;&#1085;&#1094;&#1077;.mid" TargetMode="Externa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7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9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1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WordArt 5"/>
          <p:cNvSpPr>
            <a:spLocks noChangeArrowheads="1" noChangeShapeType="1" noTextEdit="1"/>
          </p:cNvSpPr>
          <p:nvPr/>
        </p:nvSpPr>
        <p:spPr bwMode="auto">
          <a:xfrm>
            <a:off x="684213" y="333375"/>
            <a:ext cx="7705725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Доброе утро !</a:t>
            </a:r>
          </a:p>
        </p:txBody>
      </p:sp>
    </p:spTree>
    <p:extLst>
      <p:ext uri="{BB962C8B-B14F-4D97-AF65-F5344CB8AC3E}">
        <p14:creationId xmlns:p14="http://schemas.microsoft.com/office/powerpoint/2010/main" val="268299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J023755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8280400" cy="561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684213" y="188913"/>
            <a:ext cx="7345362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4000" b="1" i="1" smtClean="0">
                <a:solidFill>
                  <a:srgbClr val="F0772C"/>
                </a:solidFill>
              </a:rPr>
              <a:t>Физминутка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4000" b="1" i="1" smtClean="0">
                <a:solidFill>
                  <a:srgbClr val="F0772C"/>
                </a:solidFill>
              </a:rPr>
              <a:t> Нарисуем песенку</a:t>
            </a:r>
          </a:p>
        </p:txBody>
      </p:sp>
      <p:pic>
        <p:nvPicPr>
          <p:cNvPr id="33796" name="Оранжевое солнце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79512" y="4990703"/>
            <a:ext cx="1804194" cy="180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81533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7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79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179388" y="260350"/>
          <a:ext cx="8713787" cy="633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Image" r:id="rId3" imgW="5130159" imgH="4050794" progId="Photoshop.Image.6">
                  <p:embed/>
                </p:oleObj>
              </mc:Choice>
              <mc:Fallback>
                <p:oleObj name="Image" r:id="rId3" imgW="5130159" imgH="4050794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260350"/>
                        <a:ext cx="8713787" cy="633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19" name="Oval 3"/>
          <p:cNvSpPr>
            <a:spLocks noChangeArrowheads="1"/>
          </p:cNvSpPr>
          <p:nvPr/>
        </p:nvSpPr>
        <p:spPr bwMode="auto">
          <a:xfrm>
            <a:off x="250825" y="620713"/>
            <a:ext cx="1944688" cy="10080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4820" name="Oval 4"/>
          <p:cNvSpPr>
            <a:spLocks noChangeArrowheads="1"/>
          </p:cNvSpPr>
          <p:nvPr/>
        </p:nvSpPr>
        <p:spPr bwMode="auto">
          <a:xfrm>
            <a:off x="6227763" y="1052513"/>
            <a:ext cx="2089150" cy="1008062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4821" name="Oval 5"/>
          <p:cNvSpPr>
            <a:spLocks noChangeArrowheads="1"/>
          </p:cNvSpPr>
          <p:nvPr/>
        </p:nvSpPr>
        <p:spPr bwMode="auto">
          <a:xfrm>
            <a:off x="1476375" y="3429000"/>
            <a:ext cx="1871663" cy="7921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4822" name="Oval 6"/>
          <p:cNvSpPr>
            <a:spLocks noChangeArrowheads="1"/>
          </p:cNvSpPr>
          <p:nvPr/>
        </p:nvSpPr>
        <p:spPr bwMode="auto">
          <a:xfrm>
            <a:off x="4284663" y="3860800"/>
            <a:ext cx="2016125" cy="936625"/>
          </a:xfrm>
          <a:prstGeom prst="ellipse">
            <a:avLst/>
          </a:prstGeom>
          <a:solidFill>
            <a:srgbClr val="4D4D4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4823" name="Oval 7"/>
          <p:cNvSpPr>
            <a:spLocks noChangeArrowheads="1"/>
          </p:cNvSpPr>
          <p:nvPr/>
        </p:nvSpPr>
        <p:spPr bwMode="auto">
          <a:xfrm>
            <a:off x="2555875" y="260350"/>
            <a:ext cx="2016125" cy="936625"/>
          </a:xfrm>
          <a:prstGeom prst="ellipse">
            <a:avLst/>
          </a:pr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008736"/>
      </p:ext>
    </p:extLst>
  </p:cSld>
  <p:clrMapOvr>
    <a:masterClrMapping/>
  </p:clrMapOvr>
  <p:transition spd="med" advClick="0" advTm="2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2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5" dur="2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7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  <p:bldP spid="34820" grpId="0" animBg="1"/>
      <p:bldP spid="34821" grpId="0" animBg="1"/>
      <p:bldP spid="34822" grpId="0" animBg="1"/>
      <p:bldP spid="348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2051050" y="188913"/>
            <a:ext cx="4967288" cy="2159000"/>
          </a:xfrm>
          <a:prstGeom prst="cloudCallout">
            <a:avLst>
              <a:gd name="adj1" fmla="val -5579"/>
              <a:gd name="adj2" fmla="val 366"/>
            </a:avLst>
          </a:prstGeom>
          <a:solidFill>
            <a:srgbClr val="F077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9473" name="AutoShape 17"/>
          <p:cNvSpPr>
            <a:spLocks noChangeArrowheads="1"/>
          </p:cNvSpPr>
          <p:nvPr/>
        </p:nvSpPr>
        <p:spPr bwMode="auto">
          <a:xfrm>
            <a:off x="2339975" y="2276475"/>
            <a:ext cx="215900" cy="1944688"/>
          </a:xfrm>
          <a:prstGeom prst="diamond">
            <a:avLst/>
          </a:prstGeom>
          <a:solidFill>
            <a:srgbClr val="F077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75" name="AutoShape 19"/>
          <p:cNvSpPr>
            <a:spLocks noChangeArrowheads="1"/>
          </p:cNvSpPr>
          <p:nvPr/>
        </p:nvSpPr>
        <p:spPr bwMode="auto">
          <a:xfrm>
            <a:off x="2843213" y="3789363"/>
            <a:ext cx="144462" cy="863600"/>
          </a:xfrm>
          <a:prstGeom prst="diamond">
            <a:avLst/>
          </a:prstGeom>
          <a:solidFill>
            <a:srgbClr val="F077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76" name="AutoShape 20"/>
          <p:cNvSpPr>
            <a:spLocks noChangeArrowheads="1"/>
          </p:cNvSpPr>
          <p:nvPr/>
        </p:nvSpPr>
        <p:spPr bwMode="auto">
          <a:xfrm>
            <a:off x="3708400" y="2565400"/>
            <a:ext cx="287338" cy="1223963"/>
          </a:xfrm>
          <a:prstGeom prst="diamond">
            <a:avLst/>
          </a:prstGeom>
          <a:solidFill>
            <a:srgbClr val="F077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77" name="AutoShape 21"/>
          <p:cNvSpPr>
            <a:spLocks noChangeArrowheads="1"/>
          </p:cNvSpPr>
          <p:nvPr/>
        </p:nvSpPr>
        <p:spPr bwMode="auto">
          <a:xfrm>
            <a:off x="3635375" y="4076700"/>
            <a:ext cx="144463" cy="936625"/>
          </a:xfrm>
          <a:prstGeom prst="diamond">
            <a:avLst/>
          </a:prstGeom>
          <a:solidFill>
            <a:srgbClr val="F077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78" name="AutoShape 22"/>
          <p:cNvSpPr>
            <a:spLocks noChangeArrowheads="1"/>
          </p:cNvSpPr>
          <p:nvPr/>
        </p:nvSpPr>
        <p:spPr bwMode="auto">
          <a:xfrm>
            <a:off x="4500563" y="2708275"/>
            <a:ext cx="215900" cy="1800225"/>
          </a:xfrm>
          <a:prstGeom prst="diamond">
            <a:avLst/>
          </a:prstGeom>
          <a:solidFill>
            <a:srgbClr val="F077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79" name="AutoShape 23"/>
          <p:cNvSpPr>
            <a:spLocks noChangeArrowheads="1"/>
          </p:cNvSpPr>
          <p:nvPr/>
        </p:nvSpPr>
        <p:spPr bwMode="auto">
          <a:xfrm>
            <a:off x="6732588" y="2997200"/>
            <a:ext cx="144462" cy="1512888"/>
          </a:xfrm>
          <a:prstGeom prst="diamond">
            <a:avLst/>
          </a:prstGeom>
          <a:solidFill>
            <a:srgbClr val="F077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80" name="AutoShape 24"/>
          <p:cNvSpPr>
            <a:spLocks noChangeArrowheads="1"/>
          </p:cNvSpPr>
          <p:nvPr/>
        </p:nvSpPr>
        <p:spPr bwMode="auto">
          <a:xfrm>
            <a:off x="5292725" y="3500438"/>
            <a:ext cx="142875" cy="1296987"/>
          </a:xfrm>
          <a:prstGeom prst="diamond">
            <a:avLst/>
          </a:prstGeom>
          <a:solidFill>
            <a:srgbClr val="F077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81" name="AutoShape 25"/>
          <p:cNvSpPr>
            <a:spLocks noChangeArrowheads="1"/>
          </p:cNvSpPr>
          <p:nvPr/>
        </p:nvSpPr>
        <p:spPr bwMode="auto">
          <a:xfrm>
            <a:off x="5867400" y="2420938"/>
            <a:ext cx="144463" cy="863600"/>
          </a:xfrm>
          <a:prstGeom prst="diamond">
            <a:avLst/>
          </a:prstGeom>
          <a:solidFill>
            <a:srgbClr val="F077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82" name="AutoShape 26"/>
          <p:cNvSpPr>
            <a:spLocks noChangeArrowheads="1"/>
          </p:cNvSpPr>
          <p:nvPr/>
        </p:nvSpPr>
        <p:spPr bwMode="auto">
          <a:xfrm>
            <a:off x="2843213" y="2420938"/>
            <a:ext cx="288925" cy="1223962"/>
          </a:xfrm>
          <a:prstGeom prst="diamond">
            <a:avLst/>
          </a:prstGeom>
          <a:solidFill>
            <a:srgbClr val="F077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83" name="AutoShape 27"/>
          <p:cNvSpPr>
            <a:spLocks noChangeArrowheads="1"/>
          </p:cNvSpPr>
          <p:nvPr/>
        </p:nvSpPr>
        <p:spPr bwMode="auto">
          <a:xfrm>
            <a:off x="4932363" y="4868863"/>
            <a:ext cx="142875" cy="1081087"/>
          </a:xfrm>
          <a:prstGeom prst="diamond">
            <a:avLst/>
          </a:prstGeom>
          <a:solidFill>
            <a:srgbClr val="F077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84" name="AutoShape 28"/>
          <p:cNvSpPr>
            <a:spLocks noChangeArrowheads="1"/>
          </p:cNvSpPr>
          <p:nvPr/>
        </p:nvSpPr>
        <p:spPr bwMode="auto">
          <a:xfrm>
            <a:off x="5292725" y="2205038"/>
            <a:ext cx="142875" cy="1008062"/>
          </a:xfrm>
          <a:prstGeom prst="diamond">
            <a:avLst/>
          </a:prstGeom>
          <a:solidFill>
            <a:srgbClr val="F077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85" name="AutoShape 29"/>
          <p:cNvSpPr>
            <a:spLocks noChangeArrowheads="1"/>
          </p:cNvSpPr>
          <p:nvPr/>
        </p:nvSpPr>
        <p:spPr bwMode="auto">
          <a:xfrm>
            <a:off x="6156325" y="3284538"/>
            <a:ext cx="215900" cy="2232025"/>
          </a:xfrm>
          <a:prstGeom prst="diamond">
            <a:avLst/>
          </a:prstGeom>
          <a:solidFill>
            <a:srgbClr val="F077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86" name="AutoShape 30"/>
          <p:cNvSpPr>
            <a:spLocks noChangeArrowheads="1"/>
          </p:cNvSpPr>
          <p:nvPr/>
        </p:nvSpPr>
        <p:spPr bwMode="auto">
          <a:xfrm>
            <a:off x="4211638" y="3644900"/>
            <a:ext cx="288925" cy="2305050"/>
          </a:xfrm>
          <a:prstGeom prst="diamond">
            <a:avLst/>
          </a:prstGeom>
          <a:solidFill>
            <a:srgbClr val="F077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87" name="AutoShape 31"/>
          <p:cNvSpPr>
            <a:spLocks noChangeArrowheads="1"/>
          </p:cNvSpPr>
          <p:nvPr/>
        </p:nvSpPr>
        <p:spPr bwMode="auto">
          <a:xfrm>
            <a:off x="6659563" y="1700213"/>
            <a:ext cx="288925" cy="1081087"/>
          </a:xfrm>
          <a:prstGeom prst="diamond">
            <a:avLst/>
          </a:prstGeom>
          <a:solidFill>
            <a:srgbClr val="F077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957014"/>
      </p:ext>
    </p:extLst>
  </p:cSld>
  <p:clrMapOvr>
    <a:masterClrMapping/>
  </p:clrMapOvr>
  <p:transition spd="med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D74B3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D74B3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  <p:bldP spid="19473" grpId="0" animBg="1"/>
      <p:bldP spid="19475" grpId="0" animBg="1"/>
      <p:bldP spid="19476" grpId="0" animBg="1"/>
      <p:bldP spid="19477" grpId="0" animBg="1"/>
      <p:bldP spid="19478" grpId="0" animBg="1"/>
      <p:bldP spid="19479" grpId="0" animBg="1"/>
      <p:bldP spid="19480" grpId="0" animBg="1"/>
      <p:bldP spid="19481" grpId="0" animBg="1"/>
      <p:bldP spid="19482" grpId="0" animBg="1"/>
      <p:bldP spid="19483" grpId="0" animBg="1"/>
      <p:bldP spid="19484" grpId="0" animBg="1"/>
      <p:bldP spid="19485" grpId="0" animBg="1"/>
      <p:bldP spid="19486" grpId="0" animBg="1"/>
      <p:bldP spid="1948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7" name="AutoShape 5"/>
          <p:cNvSpPr>
            <a:spLocks noChangeArrowheads="1"/>
          </p:cNvSpPr>
          <p:nvPr/>
        </p:nvSpPr>
        <p:spPr bwMode="auto">
          <a:xfrm rot="-2160585">
            <a:off x="1116013" y="3429000"/>
            <a:ext cx="1655762" cy="1225550"/>
          </a:xfrm>
          <a:prstGeom prst="rtTriangle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9156" name="Freeform 4"/>
          <p:cNvSpPr>
            <a:spLocks/>
          </p:cNvSpPr>
          <p:nvPr/>
        </p:nvSpPr>
        <p:spPr bwMode="auto">
          <a:xfrm>
            <a:off x="-36513" y="4279900"/>
            <a:ext cx="9385301" cy="2774950"/>
          </a:xfrm>
          <a:custGeom>
            <a:avLst/>
            <a:gdLst>
              <a:gd name="T0" fmla="*/ 45 w 5912"/>
              <a:gd name="T1" fmla="*/ 99 h 1748"/>
              <a:gd name="T2" fmla="*/ 318 w 5912"/>
              <a:gd name="T3" fmla="*/ 144 h 1748"/>
              <a:gd name="T4" fmla="*/ 635 w 5912"/>
              <a:gd name="T5" fmla="*/ 54 h 1748"/>
              <a:gd name="T6" fmla="*/ 1089 w 5912"/>
              <a:gd name="T7" fmla="*/ 190 h 1748"/>
              <a:gd name="T8" fmla="*/ 1452 w 5912"/>
              <a:gd name="T9" fmla="*/ 54 h 1748"/>
              <a:gd name="T10" fmla="*/ 1814 w 5912"/>
              <a:gd name="T11" fmla="*/ 235 h 1748"/>
              <a:gd name="T12" fmla="*/ 1950 w 5912"/>
              <a:gd name="T13" fmla="*/ 8 h 1748"/>
              <a:gd name="T14" fmla="*/ 2313 w 5912"/>
              <a:gd name="T15" fmla="*/ 190 h 1748"/>
              <a:gd name="T16" fmla="*/ 2540 w 5912"/>
              <a:gd name="T17" fmla="*/ 8 h 1748"/>
              <a:gd name="T18" fmla="*/ 2767 w 5912"/>
              <a:gd name="T19" fmla="*/ 235 h 1748"/>
              <a:gd name="T20" fmla="*/ 2903 w 5912"/>
              <a:gd name="T21" fmla="*/ 8 h 1748"/>
              <a:gd name="T22" fmla="*/ 3175 w 5912"/>
              <a:gd name="T23" fmla="*/ 280 h 1748"/>
              <a:gd name="T24" fmla="*/ 3583 w 5912"/>
              <a:gd name="T25" fmla="*/ 54 h 1748"/>
              <a:gd name="T26" fmla="*/ 3810 w 5912"/>
              <a:gd name="T27" fmla="*/ 190 h 1748"/>
              <a:gd name="T28" fmla="*/ 4218 w 5912"/>
              <a:gd name="T29" fmla="*/ 54 h 1748"/>
              <a:gd name="T30" fmla="*/ 4536 w 5912"/>
              <a:gd name="T31" fmla="*/ 280 h 1748"/>
              <a:gd name="T32" fmla="*/ 4808 w 5912"/>
              <a:gd name="T33" fmla="*/ 8 h 1748"/>
              <a:gd name="T34" fmla="*/ 5171 w 5912"/>
              <a:gd name="T35" fmla="*/ 235 h 1748"/>
              <a:gd name="T36" fmla="*/ 5579 w 5912"/>
              <a:gd name="T37" fmla="*/ 190 h 1748"/>
              <a:gd name="T38" fmla="*/ 5761 w 5912"/>
              <a:gd name="T39" fmla="*/ 280 h 1748"/>
              <a:gd name="T40" fmla="*/ 5715 w 5912"/>
              <a:gd name="T41" fmla="*/ 1551 h 1748"/>
              <a:gd name="T42" fmla="*/ 4581 w 5912"/>
              <a:gd name="T43" fmla="*/ 1460 h 1748"/>
              <a:gd name="T44" fmla="*/ 4128 w 5912"/>
              <a:gd name="T45" fmla="*/ 1551 h 1748"/>
              <a:gd name="T46" fmla="*/ 2495 w 5912"/>
              <a:gd name="T47" fmla="*/ 1551 h 1748"/>
              <a:gd name="T48" fmla="*/ 1406 w 5912"/>
              <a:gd name="T49" fmla="*/ 1551 h 1748"/>
              <a:gd name="T50" fmla="*/ 227 w 5912"/>
              <a:gd name="T51" fmla="*/ 1551 h 1748"/>
              <a:gd name="T52" fmla="*/ 45 w 5912"/>
              <a:gd name="T53" fmla="*/ 1505 h 1748"/>
              <a:gd name="T54" fmla="*/ 91 w 5912"/>
              <a:gd name="T55" fmla="*/ 1278 h 1748"/>
              <a:gd name="T56" fmla="*/ 45 w 5912"/>
              <a:gd name="T57" fmla="*/ 1006 h 1748"/>
              <a:gd name="T58" fmla="*/ 136 w 5912"/>
              <a:gd name="T59" fmla="*/ 643 h 1748"/>
              <a:gd name="T60" fmla="*/ 91 w 5912"/>
              <a:gd name="T61" fmla="*/ 462 h 1748"/>
              <a:gd name="T62" fmla="*/ 45 w 5912"/>
              <a:gd name="T63" fmla="*/ 99 h 1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912" h="1748">
                <a:moveTo>
                  <a:pt x="45" y="99"/>
                </a:moveTo>
                <a:cubicBezTo>
                  <a:pt x="83" y="46"/>
                  <a:pt x="220" y="151"/>
                  <a:pt x="318" y="144"/>
                </a:cubicBezTo>
                <a:cubicBezTo>
                  <a:pt x="416" y="137"/>
                  <a:pt x="507" y="46"/>
                  <a:pt x="635" y="54"/>
                </a:cubicBezTo>
                <a:cubicBezTo>
                  <a:pt x="763" y="62"/>
                  <a:pt x="953" y="190"/>
                  <a:pt x="1089" y="190"/>
                </a:cubicBezTo>
                <a:cubicBezTo>
                  <a:pt x="1225" y="190"/>
                  <a:pt x="1331" y="47"/>
                  <a:pt x="1452" y="54"/>
                </a:cubicBezTo>
                <a:cubicBezTo>
                  <a:pt x="1573" y="61"/>
                  <a:pt x="1731" y="243"/>
                  <a:pt x="1814" y="235"/>
                </a:cubicBezTo>
                <a:cubicBezTo>
                  <a:pt x="1897" y="227"/>
                  <a:pt x="1867" y="15"/>
                  <a:pt x="1950" y="8"/>
                </a:cubicBezTo>
                <a:cubicBezTo>
                  <a:pt x="2033" y="1"/>
                  <a:pt x="2215" y="190"/>
                  <a:pt x="2313" y="190"/>
                </a:cubicBezTo>
                <a:cubicBezTo>
                  <a:pt x="2411" y="190"/>
                  <a:pt x="2464" y="0"/>
                  <a:pt x="2540" y="8"/>
                </a:cubicBezTo>
                <a:cubicBezTo>
                  <a:pt x="2616" y="16"/>
                  <a:pt x="2707" y="235"/>
                  <a:pt x="2767" y="235"/>
                </a:cubicBezTo>
                <a:cubicBezTo>
                  <a:pt x="2827" y="235"/>
                  <a:pt x="2835" y="0"/>
                  <a:pt x="2903" y="8"/>
                </a:cubicBezTo>
                <a:cubicBezTo>
                  <a:pt x="2971" y="16"/>
                  <a:pt x="3062" y="272"/>
                  <a:pt x="3175" y="280"/>
                </a:cubicBezTo>
                <a:cubicBezTo>
                  <a:pt x="3288" y="288"/>
                  <a:pt x="3477" y="69"/>
                  <a:pt x="3583" y="54"/>
                </a:cubicBezTo>
                <a:cubicBezTo>
                  <a:pt x="3689" y="39"/>
                  <a:pt x="3704" y="190"/>
                  <a:pt x="3810" y="190"/>
                </a:cubicBezTo>
                <a:cubicBezTo>
                  <a:pt x="3916" y="190"/>
                  <a:pt x="4097" y="39"/>
                  <a:pt x="4218" y="54"/>
                </a:cubicBezTo>
                <a:cubicBezTo>
                  <a:pt x="4339" y="69"/>
                  <a:pt x="4438" y="288"/>
                  <a:pt x="4536" y="280"/>
                </a:cubicBezTo>
                <a:cubicBezTo>
                  <a:pt x="4634" y="272"/>
                  <a:pt x="4702" y="15"/>
                  <a:pt x="4808" y="8"/>
                </a:cubicBezTo>
                <a:cubicBezTo>
                  <a:pt x="4914" y="1"/>
                  <a:pt x="5043" y="205"/>
                  <a:pt x="5171" y="235"/>
                </a:cubicBezTo>
                <a:cubicBezTo>
                  <a:pt x="5299" y="265"/>
                  <a:pt x="5481" y="183"/>
                  <a:pt x="5579" y="190"/>
                </a:cubicBezTo>
                <a:cubicBezTo>
                  <a:pt x="5677" y="197"/>
                  <a:pt x="5738" y="53"/>
                  <a:pt x="5761" y="280"/>
                </a:cubicBezTo>
                <a:cubicBezTo>
                  <a:pt x="5784" y="507"/>
                  <a:pt x="5912" y="1354"/>
                  <a:pt x="5715" y="1551"/>
                </a:cubicBezTo>
                <a:cubicBezTo>
                  <a:pt x="5518" y="1748"/>
                  <a:pt x="4845" y="1460"/>
                  <a:pt x="4581" y="1460"/>
                </a:cubicBezTo>
                <a:cubicBezTo>
                  <a:pt x="4317" y="1460"/>
                  <a:pt x="4476" y="1536"/>
                  <a:pt x="4128" y="1551"/>
                </a:cubicBezTo>
                <a:cubicBezTo>
                  <a:pt x="3780" y="1566"/>
                  <a:pt x="2949" y="1551"/>
                  <a:pt x="2495" y="1551"/>
                </a:cubicBezTo>
                <a:cubicBezTo>
                  <a:pt x="2041" y="1551"/>
                  <a:pt x="1784" y="1551"/>
                  <a:pt x="1406" y="1551"/>
                </a:cubicBezTo>
                <a:cubicBezTo>
                  <a:pt x="1028" y="1551"/>
                  <a:pt x="454" y="1559"/>
                  <a:pt x="227" y="1551"/>
                </a:cubicBezTo>
                <a:cubicBezTo>
                  <a:pt x="0" y="1543"/>
                  <a:pt x="68" y="1550"/>
                  <a:pt x="45" y="1505"/>
                </a:cubicBezTo>
                <a:cubicBezTo>
                  <a:pt x="22" y="1460"/>
                  <a:pt x="91" y="1361"/>
                  <a:pt x="91" y="1278"/>
                </a:cubicBezTo>
                <a:cubicBezTo>
                  <a:pt x="91" y="1195"/>
                  <a:pt x="38" y="1112"/>
                  <a:pt x="45" y="1006"/>
                </a:cubicBezTo>
                <a:cubicBezTo>
                  <a:pt x="52" y="900"/>
                  <a:pt x="128" y="734"/>
                  <a:pt x="136" y="643"/>
                </a:cubicBezTo>
                <a:cubicBezTo>
                  <a:pt x="144" y="552"/>
                  <a:pt x="106" y="553"/>
                  <a:pt x="91" y="462"/>
                </a:cubicBezTo>
                <a:cubicBezTo>
                  <a:pt x="76" y="371"/>
                  <a:pt x="7" y="152"/>
                  <a:pt x="45" y="99"/>
                </a:cubicBezTo>
                <a:close/>
              </a:path>
            </a:pathLst>
          </a:custGeom>
          <a:solidFill>
            <a:srgbClr val="F077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9158" name="AutoShape 6"/>
          <p:cNvSpPr>
            <a:spLocks noChangeArrowheads="1"/>
          </p:cNvSpPr>
          <p:nvPr/>
        </p:nvSpPr>
        <p:spPr bwMode="auto">
          <a:xfrm rot="16200000">
            <a:off x="576263" y="1952625"/>
            <a:ext cx="2736850" cy="12255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49159" name="Picture 7" descr="Солнце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04813"/>
            <a:ext cx="2727325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0" name="Picture 8" descr="AG00180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08275"/>
            <a:ext cx="172720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403398"/>
      </p:ext>
    </p:extLst>
  </p:cSld>
  <p:clrMapOvr>
    <a:masterClrMapping/>
  </p:clrMapOvr>
  <p:transition spd="slow" advClick="0" advTm="11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D74B3"/>
                                      </p:to>
                                    </p:animClr>
                                    <p:animClr clrSpc="rgb" dir="cw">
                                      <p:cBhvr>
                                        <p:cTn id="7" dur="3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D74B3"/>
                                      </p:to>
                                    </p:animClr>
                                    <p:set>
                                      <p:cBhvr>
                                        <p:cTn id="8" dur="3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3" name="Picture 5" descr="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2750">
            <a:off x="5292725" y="2565400"/>
            <a:ext cx="2519363" cy="215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4" name="Picture 6" descr="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97885">
            <a:off x="3276600" y="3429000"/>
            <a:ext cx="1727200" cy="157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5" name="Picture 7" descr="Солнц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88913"/>
            <a:ext cx="2511425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31" name="Picture 23" descr="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66578">
            <a:off x="1042988" y="3860800"/>
            <a:ext cx="1582737" cy="131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674721"/>
      </p:ext>
    </p:extLst>
  </p:cSld>
  <p:clrMapOvr>
    <a:masterClrMapping/>
  </p:clrMapOvr>
  <p:transition spd="med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Oval 2"/>
          <p:cNvSpPr>
            <a:spLocks noChangeArrowheads="1"/>
          </p:cNvSpPr>
          <p:nvPr/>
        </p:nvSpPr>
        <p:spPr bwMode="auto">
          <a:xfrm rot="502918">
            <a:off x="5364163" y="3500438"/>
            <a:ext cx="3168650" cy="430212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483" name="Oval 3"/>
          <p:cNvSpPr>
            <a:spLocks noChangeArrowheads="1"/>
          </p:cNvSpPr>
          <p:nvPr/>
        </p:nvSpPr>
        <p:spPr bwMode="auto">
          <a:xfrm rot="38174857">
            <a:off x="2938463" y="5062537"/>
            <a:ext cx="2547938" cy="576263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3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484" name="Oval 4"/>
          <p:cNvSpPr>
            <a:spLocks noChangeArrowheads="1"/>
          </p:cNvSpPr>
          <p:nvPr/>
        </p:nvSpPr>
        <p:spPr bwMode="auto">
          <a:xfrm>
            <a:off x="3779838" y="2636838"/>
            <a:ext cx="1441450" cy="1223962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485" name="Oval 5"/>
          <p:cNvSpPr>
            <a:spLocks noChangeArrowheads="1"/>
          </p:cNvSpPr>
          <p:nvPr/>
        </p:nvSpPr>
        <p:spPr bwMode="auto">
          <a:xfrm rot="354274">
            <a:off x="684213" y="2852738"/>
            <a:ext cx="3024187" cy="431800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486" name="Oval 6"/>
          <p:cNvSpPr>
            <a:spLocks noChangeArrowheads="1"/>
          </p:cNvSpPr>
          <p:nvPr/>
        </p:nvSpPr>
        <p:spPr bwMode="auto">
          <a:xfrm rot="2395237">
            <a:off x="1476375" y="1341438"/>
            <a:ext cx="3024188" cy="542925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0487" name="Oval 7"/>
          <p:cNvSpPr>
            <a:spLocks noChangeArrowheads="1"/>
          </p:cNvSpPr>
          <p:nvPr/>
        </p:nvSpPr>
        <p:spPr bwMode="auto">
          <a:xfrm rot="6359190">
            <a:off x="3675063" y="996950"/>
            <a:ext cx="2636838" cy="649287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3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488" name="Oval 8"/>
          <p:cNvSpPr>
            <a:spLocks noChangeArrowheads="1"/>
          </p:cNvSpPr>
          <p:nvPr/>
        </p:nvSpPr>
        <p:spPr bwMode="auto">
          <a:xfrm rot="-1495911">
            <a:off x="5148263" y="1916113"/>
            <a:ext cx="3024187" cy="566737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489" name="Oval 9"/>
          <p:cNvSpPr>
            <a:spLocks noChangeArrowheads="1"/>
          </p:cNvSpPr>
          <p:nvPr/>
        </p:nvSpPr>
        <p:spPr bwMode="auto">
          <a:xfrm rot="2711127">
            <a:off x="4456906" y="4695032"/>
            <a:ext cx="3024187" cy="635000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3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 rot="-1942087">
            <a:off x="1187450" y="4221163"/>
            <a:ext cx="3024188" cy="644525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 rot="4524412">
            <a:off x="2736056" y="972344"/>
            <a:ext cx="2519363" cy="574675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492" name="Oval 12"/>
          <p:cNvSpPr>
            <a:spLocks noChangeArrowheads="1"/>
          </p:cNvSpPr>
          <p:nvPr/>
        </p:nvSpPr>
        <p:spPr bwMode="auto">
          <a:xfrm rot="892480">
            <a:off x="738188" y="2138363"/>
            <a:ext cx="3240087" cy="576262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493" name="Oval 13"/>
          <p:cNvSpPr>
            <a:spLocks noChangeArrowheads="1"/>
          </p:cNvSpPr>
          <p:nvPr/>
        </p:nvSpPr>
        <p:spPr bwMode="auto">
          <a:xfrm rot="-530509">
            <a:off x="684213" y="3500438"/>
            <a:ext cx="3095625" cy="506412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494" name="Oval 14"/>
          <p:cNvSpPr>
            <a:spLocks noChangeArrowheads="1"/>
          </p:cNvSpPr>
          <p:nvPr/>
        </p:nvSpPr>
        <p:spPr bwMode="auto">
          <a:xfrm rot="-2936873">
            <a:off x="4539457" y="1185068"/>
            <a:ext cx="2946400" cy="576263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495" name="Oval 15"/>
          <p:cNvSpPr>
            <a:spLocks noChangeArrowheads="1"/>
          </p:cNvSpPr>
          <p:nvPr/>
        </p:nvSpPr>
        <p:spPr bwMode="auto">
          <a:xfrm rot="-225367">
            <a:off x="5364163" y="2781300"/>
            <a:ext cx="3240087" cy="503238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496" name="Oval 16"/>
          <p:cNvSpPr>
            <a:spLocks noChangeArrowheads="1"/>
          </p:cNvSpPr>
          <p:nvPr/>
        </p:nvSpPr>
        <p:spPr bwMode="auto">
          <a:xfrm rot="1523925" flipV="1">
            <a:off x="5076825" y="4221163"/>
            <a:ext cx="3382963" cy="503237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497" name="Oval 17"/>
          <p:cNvSpPr>
            <a:spLocks noChangeArrowheads="1"/>
          </p:cNvSpPr>
          <p:nvPr/>
        </p:nvSpPr>
        <p:spPr bwMode="auto">
          <a:xfrm rot="4127581" flipH="1">
            <a:off x="3748882" y="5160169"/>
            <a:ext cx="2808287" cy="587375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498" name="Oval 18"/>
          <p:cNvSpPr>
            <a:spLocks noChangeArrowheads="1"/>
          </p:cNvSpPr>
          <p:nvPr/>
        </p:nvSpPr>
        <p:spPr bwMode="auto">
          <a:xfrm rot="-2746592">
            <a:off x="1681163" y="4879975"/>
            <a:ext cx="2808287" cy="627063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080730"/>
      </p:ext>
    </p:extLst>
  </p:cSld>
  <p:clrMapOvr>
    <a:masterClrMapping/>
  </p:clrMapOvr>
  <p:transition spd="med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3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47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6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71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77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131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2" grpId="1" animBg="1"/>
      <p:bldP spid="20483" grpId="0" animBg="1"/>
      <p:bldP spid="20483" grpId="1" animBg="1"/>
      <p:bldP spid="20484" grpId="0" animBg="1"/>
      <p:bldP spid="20484" grpId="1" animBg="1"/>
      <p:bldP spid="20485" grpId="0" animBg="1"/>
      <p:bldP spid="20485" grpId="1" animBg="1"/>
      <p:bldP spid="20486" grpId="0" animBg="1"/>
      <p:bldP spid="20486" grpId="1" animBg="1"/>
      <p:bldP spid="20487" grpId="0" animBg="1"/>
      <p:bldP spid="20487" grpId="1" animBg="1"/>
      <p:bldP spid="20488" grpId="0" animBg="1"/>
      <p:bldP spid="20488" grpId="1" animBg="1"/>
      <p:bldP spid="20489" grpId="0" animBg="1"/>
      <p:bldP spid="20489" grpId="1" animBg="1"/>
      <p:bldP spid="20490" grpId="0" animBg="1"/>
      <p:bldP spid="20490" grpId="1" animBg="1"/>
      <p:bldP spid="20491" grpId="0" animBg="1"/>
      <p:bldP spid="20492" grpId="0" animBg="1"/>
      <p:bldP spid="20493" grpId="0" animBg="1"/>
      <p:bldP spid="20494" grpId="0" animBg="1"/>
      <p:bldP spid="20495" grpId="0" animBg="1"/>
      <p:bldP spid="20496" grpId="0" animBg="1"/>
      <p:bldP spid="20497" grpId="0" animBg="1"/>
      <p:bldP spid="2049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Oval 2"/>
          <p:cNvSpPr>
            <a:spLocks noChangeArrowheads="1"/>
          </p:cNvSpPr>
          <p:nvPr/>
        </p:nvSpPr>
        <p:spPr bwMode="auto">
          <a:xfrm rot="502918">
            <a:off x="5364163" y="3500438"/>
            <a:ext cx="3168650" cy="430212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6867" name="Oval 3"/>
          <p:cNvSpPr>
            <a:spLocks noChangeArrowheads="1"/>
          </p:cNvSpPr>
          <p:nvPr/>
        </p:nvSpPr>
        <p:spPr bwMode="auto">
          <a:xfrm rot="38174857">
            <a:off x="2938463" y="5062537"/>
            <a:ext cx="2547938" cy="576263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3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6868" name="Oval 4"/>
          <p:cNvSpPr>
            <a:spLocks noChangeArrowheads="1"/>
          </p:cNvSpPr>
          <p:nvPr/>
        </p:nvSpPr>
        <p:spPr bwMode="auto">
          <a:xfrm>
            <a:off x="3851275" y="2636838"/>
            <a:ext cx="1441450" cy="1223962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6869" name="Oval 5"/>
          <p:cNvSpPr>
            <a:spLocks noChangeArrowheads="1"/>
          </p:cNvSpPr>
          <p:nvPr/>
        </p:nvSpPr>
        <p:spPr bwMode="auto">
          <a:xfrm rot="354274">
            <a:off x="827088" y="2852738"/>
            <a:ext cx="3024187" cy="431800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6870" name="Oval 6"/>
          <p:cNvSpPr>
            <a:spLocks noChangeArrowheads="1"/>
          </p:cNvSpPr>
          <p:nvPr/>
        </p:nvSpPr>
        <p:spPr bwMode="auto">
          <a:xfrm rot="2395237">
            <a:off x="1547813" y="1412875"/>
            <a:ext cx="3024187" cy="542925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6871" name="Oval 7"/>
          <p:cNvSpPr>
            <a:spLocks noChangeArrowheads="1"/>
          </p:cNvSpPr>
          <p:nvPr/>
        </p:nvSpPr>
        <p:spPr bwMode="auto">
          <a:xfrm rot="6392650">
            <a:off x="3817144" y="1088232"/>
            <a:ext cx="2447925" cy="649287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3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6872" name="Oval 8"/>
          <p:cNvSpPr>
            <a:spLocks noChangeArrowheads="1"/>
          </p:cNvSpPr>
          <p:nvPr/>
        </p:nvSpPr>
        <p:spPr bwMode="auto">
          <a:xfrm rot="-1495911">
            <a:off x="5148263" y="1916113"/>
            <a:ext cx="3024187" cy="566737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6873" name="Oval 9"/>
          <p:cNvSpPr>
            <a:spLocks noChangeArrowheads="1"/>
          </p:cNvSpPr>
          <p:nvPr/>
        </p:nvSpPr>
        <p:spPr bwMode="auto">
          <a:xfrm rot="2711127">
            <a:off x="4456906" y="4695032"/>
            <a:ext cx="3024187" cy="635000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3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6874" name="Oval 10"/>
          <p:cNvSpPr>
            <a:spLocks noChangeArrowheads="1"/>
          </p:cNvSpPr>
          <p:nvPr/>
        </p:nvSpPr>
        <p:spPr bwMode="auto">
          <a:xfrm rot="-1942087">
            <a:off x="1187450" y="4221163"/>
            <a:ext cx="3024188" cy="644525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6875" name="Oval 11"/>
          <p:cNvSpPr>
            <a:spLocks noChangeArrowheads="1"/>
          </p:cNvSpPr>
          <p:nvPr/>
        </p:nvSpPr>
        <p:spPr bwMode="auto">
          <a:xfrm rot="4524412">
            <a:off x="2807494" y="972344"/>
            <a:ext cx="2519363" cy="574675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6876" name="Oval 12"/>
          <p:cNvSpPr>
            <a:spLocks noChangeArrowheads="1"/>
          </p:cNvSpPr>
          <p:nvPr/>
        </p:nvSpPr>
        <p:spPr bwMode="auto">
          <a:xfrm rot="892480">
            <a:off x="738188" y="2138363"/>
            <a:ext cx="3240087" cy="576262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6877" name="Oval 13"/>
          <p:cNvSpPr>
            <a:spLocks noChangeArrowheads="1"/>
          </p:cNvSpPr>
          <p:nvPr/>
        </p:nvSpPr>
        <p:spPr bwMode="auto">
          <a:xfrm rot="-530509">
            <a:off x="684213" y="3500438"/>
            <a:ext cx="3095625" cy="506412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6878" name="Oval 14"/>
          <p:cNvSpPr>
            <a:spLocks noChangeArrowheads="1"/>
          </p:cNvSpPr>
          <p:nvPr/>
        </p:nvSpPr>
        <p:spPr bwMode="auto">
          <a:xfrm rot="-2936873">
            <a:off x="4539457" y="1185068"/>
            <a:ext cx="2946400" cy="576263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6879" name="Oval 15"/>
          <p:cNvSpPr>
            <a:spLocks noChangeArrowheads="1"/>
          </p:cNvSpPr>
          <p:nvPr/>
        </p:nvSpPr>
        <p:spPr bwMode="auto">
          <a:xfrm rot="-225367">
            <a:off x="5364163" y="2781300"/>
            <a:ext cx="3240087" cy="503238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6880" name="Oval 16"/>
          <p:cNvSpPr>
            <a:spLocks noChangeArrowheads="1"/>
          </p:cNvSpPr>
          <p:nvPr/>
        </p:nvSpPr>
        <p:spPr bwMode="auto">
          <a:xfrm rot="1523925" flipV="1">
            <a:off x="5076825" y="4221163"/>
            <a:ext cx="3382963" cy="503237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6881" name="Oval 17"/>
          <p:cNvSpPr>
            <a:spLocks noChangeArrowheads="1"/>
          </p:cNvSpPr>
          <p:nvPr/>
        </p:nvSpPr>
        <p:spPr bwMode="auto">
          <a:xfrm rot="4127581" flipH="1">
            <a:off x="3677444" y="4971256"/>
            <a:ext cx="2808288" cy="587375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6882" name="Oval 18"/>
          <p:cNvSpPr>
            <a:spLocks noChangeArrowheads="1"/>
          </p:cNvSpPr>
          <p:nvPr/>
        </p:nvSpPr>
        <p:spPr bwMode="auto">
          <a:xfrm rot="-2746592">
            <a:off x="1681163" y="4879975"/>
            <a:ext cx="2808287" cy="627063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670325"/>
      </p:ext>
    </p:extLst>
  </p:cSld>
  <p:clrMapOvr>
    <a:masterClrMapping/>
  </p:clrMapOvr>
  <p:transition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47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59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71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1" presetClass="entr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75" grpId="0" animBg="1"/>
      <p:bldP spid="36875" grpId="1" animBg="1"/>
      <p:bldP spid="36876" grpId="0" animBg="1"/>
      <p:bldP spid="36876" grpId="1" animBg="1"/>
      <p:bldP spid="36877" grpId="0" animBg="1"/>
      <p:bldP spid="36877" grpId="1" animBg="1"/>
      <p:bldP spid="36878" grpId="0" animBg="1"/>
      <p:bldP spid="36878" grpId="1" animBg="1"/>
      <p:bldP spid="36879" grpId="0" animBg="1"/>
      <p:bldP spid="36879" grpId="1" animBg="1"/>
      <p:bldP spid="36880" grpId="0" animBg="1"/>
      <p:bldP spid="36880" grpId="1" animBg="1"/>
      <p:bldP spid="36881" grpId="0" animBg="1"/>
      <p:bldP spid="36881" grpId="1" animBg="1"/>
      <p:bldP spid="36882" grpId="0" animBg="1"/>
      <p:bldP spid="3688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j023206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1775" y="1844675"/>
            <a:ext cx="3313113" cy="28559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0806841"/>
      </p:ext>
    </p:extLst>
  </p:cSld>
  <p:clrMapOvr>
    <a:masterClrMapping/>
  </p:clrMapOvr>
  <p:transition spd="med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4" presetClass="exit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3" name="Picture 7" descr="Солнце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16733">
            <a:off x="2555875" y="1412875"/>
            <a:ext cx="3448050" cy="246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Cloud"/>
          <p:cNvSpPr>
            <a:spLocks noChangeAspect="1" noEditPoints="1" noChangeArrowheads="1"/>
          </p:cNvSpPr>
          <p:nvPr/>
        </p:nvSpPr>
        <p:spPr bwMode="auto">
          <a:xfrm>
            <a:off x="3492500" y="404813"/>
            <a:ext cx="942975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0772C"/>
              </a:gs>
              <a:gs pos="100000">
                <a:srgbClr val="F0772C">
                  <a:gamma/>
                  <a:shade val="76863"/>
                  <a:invGamma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dist="107763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9938" name="Cloud"/>
          <p:cNvSpPr>
            <a:spLocks noChangeAspect="1" noEditPoints="1" noChangeArrowheads="1"/>
          </p:cNvSpPr>
          <p:nvPr/>
        </p:nvSpPr>
        <p:spPr bwMode="auto">
          <a:xfrm>
            <a:off x="4716463" y="0"/>
            <a:ext cx="2527300" cy="143351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0772C"/>
              </a:gs>
              <a:gs pos="100000">
                <a:srgbClr val="F0772C">
                  <a:gamma/>
                  <a:shade val="76863"/>
                  <a:invGamma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dist="107763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9939" name="Cloud"/>
          <p:cNvSpPr>
            <a:spLocks noChangeAspect="1" noEditPoints="1" noChangeArrowheads="1"/>
          </p:cNvSpPr>
          <p:nvPr/>
        </p:nvSpPr>
        <p:spPr bwMode="auto">
          <a:xfrm>
            <a:off x="250825" y="188913"/>
            <a:ext cx="2022475" cy="1119187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0772C"/>
              </a:gs>
              <a:gs pos="100000">
                <a:srgbClr val="F0772C">
                  <a:gamma/>
                  <a:shade val="76863"/>
                  <a:invGamma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dist="107763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9940" name="Cloud"/>
          <p:cNvSpPr>
            <a:spLocks noChangeAspect="1" noEditPoints="1" noChangeArrowheads="1"/>
          </p:cNvSpPr>
          <p:nvPr/>
        </p:nvSpPr>
        <p:spPr bwMode="auto">
          <a:xfrm>
            <a:off x="7524750" y="1125538"/>
            <a:ext cx="1158875" cy="830262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0772C"/>
              </a:gs>
              <a:gs pos="100000">
                <a:srgbClr val="F0772C">
                  <a:gamma/>
                  <a:shade val="76863"/>
                  <a:invGamma/>
                </a:srgbClr>
              </a:gs>
            </a:gsLst>
            <a:path path="rect">
              <a:fillToRect l="100000" b="100000"/>
            </a:path>
          </a:gradFill>
          <a:ln>
            <a:noFill/>
          </a:ln>
          <a:effectLst>
            <a:outerShdw dist="107763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9941" name="Cloud"/>
          <p:cNvSpPr>
            <a:spLocks noChangeAspect="1" noEditPoints="1" noChangeArrowheads="1"/>
          </p:cNvSpPr>
          <p:nvPr/>
        </p:nvSpPr>
        <p:spPr bwMode="auto">
          <a:xfrm>
            <a:off x="2843213" y="2492375"/>
            <a:ext cx="3384550" cy="331152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0772C"/>
              </a:gs>
              <a:gs pos="100000">
                <a:srgbClr val="F0772C">
                  <a:gamma/>
                  <a:shade val="64706"/>
                  <a:invGamma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dist="107763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545865"/>
      </p:ext>
    </p:extLst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6.75301E-7 L -0.4651 0.432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64" y="216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08048E-6 L 0.35417 0.5374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08" y="268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08048E-6 L 0.0901 0.5478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7" y="273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21924E-6 L -0.18108 0.4831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63" y="2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animBg="1"/>
      <p:bldP spid="39938" grpId="0" animBg="1"/>
      <p:bldP spid="39939" grpId="0" animBg="1"/>
      <p:bldP spid="3994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042988" y="620713"/>
            <a:ext cx="72009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5400" b="1" i="1" smtClean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Ребята,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5400" b="1" i="1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берегите</a:t>
            </a:r>
            <a:r>
              <a:rPr lang="ru-RU" altLang="ru-RU" sz="5400" b="1" i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5400" b="1" i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</a:t>
            </a:r>
            <a:r>
              <a:rPr lang="ru-RU" altLang="ru-RU" sz="5400" b="1" i="1" smtClean="0">
                <a:solidFill>
                  <a:srgbClr val="3B0EB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зрение!</a:t>
            </a:r>
          </a:p>
        </p:txBody>
      </p:sp>
      <p:pic>
        <p:nvPicPr>
          <p:cNvPr id="47110" name="Picture 6" descr="2l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508500"/>
            <a:ext cx="7200900" cy="139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1116013" y="1125538"/>
            <a:ext cx="7559675" cy="214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5400" b="1" i="1" smtClean="0">
                <a:solidFill>
                  <a:srgbClr val="33CC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Чаще бывайте</a:t>
            </a:r>
            <a:r>
              <a:rPr lang="ru-RU" altLang="ru-RU" sz="5400" b="1" i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5400" b="1" i="1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свежем</a:t>
            </a:r>
            <a:r>
              <a:rPr lang="ru-RU" altLang="ru-RU" sz="5400" b="1" i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altLang="ru-RU" sz="5400" b="1" i="1" smtClean="0">
                <a:solidFill>
                  <a:srgbClr val="3B0EB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воздухе!</a:t>
            </a:r>
          </a:p>
        </p:txBody>
      </p:sp>
    </p:spTree>
    <p:extLst>
      <p:ext uri="{BB962C8B-B14F-4D97-AF65-F5344CB8AC3E}">
        <p14:creationId xmlns:p14="http://schemas.microsoft.com/office/powerpoint/2010/main" val="586941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08" grpId="1"/>
      <p:bldP spid="471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609600"/>
            <a:ext cx="76962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chemeClr val="tx2"/>
                </a:solidFill>
              </a:rPr>
              <a:t>Ну-ка, проверь дружок,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chemeClr val="tx2"/>
                </a:solidFill>
              </a:rPr>
              <a:t>Ты готов начать урок?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chemeClr val="tx2"/>
                </a:solidFill>
              </a:rPr>
              <a:t>Всё ль на месте,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chemeClr val="tx2"/>
                </a:solidFill>
              </a:rPr>
              <a:t>Всё ль в порядке,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chemeClr val="tx2"/>
                </a:solidFill>
              </a:rPr>
              <a:t>Ручка, книжка и тетрадка?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chemeClr val="tx2"/>
                </a:solidFill>
              </a:rPr>
              <a:t>Все ли правильно сидят?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chemeClr val="tx2"/>
                </a:solidFill>
              </a:rPr>
              <a:t>Все ль внимательно глядят?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chemeClr val="tx2"/>
                </a:solidFill>
              </a:rPr>
              <a:t>Каждый хочет получать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chemeClr val="tx2"/>
                </a:solidFill>
              </a:rPr>
              <a:t>Только лишь оценку </a:t>
            </a:r>
            <a:r>
              <a:rPr lang="ru-RU" altLang="ru-RU" b="1" smtClean="0">
                <a:solidFill>
                  <a:srgbClr val="FF0066"/>
                </a:solidFill>
              </a:rPr>
              <a:t>пять</a:t>
            </a:r>
            <a:r>
              <a:rPr lang="ru-RU" altLang="ru-RU" b="1" smtClean="0">
                <a:solidFill>
                  <a:schemeClr val="tx2"/>
                </a:solidFill>
              </a:rPr>
              <a:t>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221163"/>
            <a:ext cx="2219325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846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7"/>
          <p:cNvSpPr txBox="1">
            <a:spLocks noChangeArrowheads="1"/>
          </p:cNvSpPr>
          <p:nvPr/>
        </p:nvSpPr>
        <p:spPr bwMode="auto">
          <a:xfrm flipH="1">
            <a:off x="285750" y="1000125"/>
            <a:ext cx="785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smtClean="0">
                <a:solidFill>
                  <a:srgbClr val="103C47"/>
                </a:solidFill>
                <a:latin typeface="Book Antiqua" pitchFamily="18" charset="0"/>
              </a:rPr>
              <a:t>1.</a:t>
            </a:r>
          </a:p>
        </p:txBody>
      </p:sp>
      <p:sp>
        <p:nvSpPr>
          <p:cNvPr id="21507" name="TextBox 8"/>
          <p:cNvSpPr txBox="1">
            <a:spLocks noChangeArrowheads="1"/>
          </p:cNvSpPr>
          <p:nvPr/>
        </p:nvSpPr>
        <p:spPr bwMode="auto">
          <a:xfrm>
            <a:off x="2571750" y="1000125"/>
            <a:ext cx="714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4000" smtClean="0">
              <a:solidFill>
                <a:srgbClr val="103C47"/>
              </a:solidFill>
              <a:latin typeface="Book Antiqua" pitchFamily="18" charset="0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1285852" y="285729"/>
            <a:ext cx="68580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000" b="1" i="1" dirty="0">
                <a:solidFill>
                  <a:srgbClr val="B13F9A"/>
                </a:solidFill>
                <a:effectLst>
                  <a:reflection blurRad="12700" stA="48000" endA="300" endPos="55000" dir="5400000" sy="-90000" algn="bl" rotWithShape="0"/>
                </a:effectLst>
                <a:latin typeface="Calibri"/>
                <a:ea typeface="+mj-ea"/>
                <a:cs typeface="+mj-cs"/>
              </a:rPr>
              <a:t>«Что такое хорошо…»</a:t>
            </a:r>
          </a:p>
          <a:p>
            <a:pPr algn="ctr">
              <a:spcBef>
                <a:spcPct val="0"/>
              </a:spcBef>
              <a:defRPr/>
            </a:pPr>
            <a:endParaRPr lang="ru-RU" sz="4000" b="1" i="1" dirty="0">
              <a:solidFill>
                <a:srgbClr val="B13F9A"/>
              </a:solidFill>
              <a:effectLst>
                <a:reflection blurRad="12700" stA="48000" endA="300" endPos="55000" dir="5400000" sy="-90000" algn="bl" rotWithShape="0"/>
              </a:effectLst>
              <a:latin typeface="Calibri"/>
              <a:ea typeface="+mj-ea"/>
              <a:cs typeface="+mj-cs"/>
            </a:endParaRPr>
          </a:p>
        </p:txBody>
      </p:sp>
      <p:sp>
        <p:nvSpPr>
          <p:cNvPr id="21509" name="TextBox 22"/>
          <p:cNvSpPr txBox="1">
            <a:spLocks noChangeArrowheads="1"/>
          </p:cNvSpPr>
          <p:nvPr/>
        </p:nvSpPr>
        <p:spPr bwMode="auto">
          <a:xfrm>
            <a:off x="2500313" y="1071563"/>
            <a:ext cx="642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smtClean="0">
                <a:solidFill>
                  <a:srgbClr val="103C47"/>
                </a:solidFill>
                <a:latin typeface="Book Antiqua" pitchFamily="18" charset="0"/>
              </a:rPr>
              <a:t>2.</a:t>
            </a:r>
          </a:p>
        </p:txBody>
      </p:sp>
      <p:sp>
        <p:nvSpPr>
          <p:cNvPr id="21510" name="TextBox 23"/>
          <p:cNvSpPr txBox="1">
            <a:spLocks noChangeArrowheads="1"/>
          </p:cNvSpPr>
          <p:nvPr/>
        </p:nvSpPr>
        <p:spPr bwMode="auto">
          <a:xfrm>
            <a:off x="4572000" y="1071563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smtClean="0">
                <a:solidFill>
                  <a:srgbClr val="103C47"/>
                </a:solidFill>
                <a:latin typeface="Book Antiqua" pitchFamily="18" charset="0"/>
              </a:rPr>
              <a:t>3.</a:t>
            </a:r>
          </a:p>
        </p:txBody>
      </p:sp>
      <p:sp>
        <p:nvSpPr>
          <p:cNvPr id="21511" name="TextBox 24"/>
          <p:cNvSpPr txBox="1">
            <a:spLocks noChangeArrowheads="1"/>
          </p:cNvSpPr>
          <p:nvPr/>
        </p:nvSpPr>
        <p:spPr bwMode="auto">
          <a:xfrm>
            <a:off x="6929438" y="1143000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smtClean="0">
                <a:solidFill>
                  <a:srgbClr val="103C47"/>
                </a:solidFill>
                <a:latin typeface="Book Antiqua" pitchFamily="18" charset="0"/>
              </a:rPr>
              <a:t>4.</a:t>
            </a:r>
          </a:p>
        </p:txBody>
      </p:sp>
      <p:sp>
        <p:nvSpPr>
          <p:cNvPr id="21512" name="TextBox 26"/>
          <p:cNvSpPr txBox="1">
            <a:spLocks noChangeArrowheads="1"/>
          </p:cNvSpPr>
          <p:nvPr/>
        </p:nvSpPr>
        <p:spPr bwMode="auto">
          <a:xfrm>
            <a:off x="357188" y="4143375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smtClean="0">
                <a:solidFill>
                  <a:srgbClr val="103C47"/>
                </a:solidFill>
                <a:latin typeface="Book Antiqua" pitchFamily="18" charset="0"/>
              </a:rPr>
              <a:t>5.</a:t>
            </a:r>
          </a:p>
        </p:txBody>
      </p:sp>
      <p:sp>
        <p:nvSpPr>
          <p:cNvPr id="21513" name="TextBox 27"/>
          <p:cNvSpPr txBox="1">
            <a:spLocks noChangeArrowheads="1"/>
          </p:cNvSpPr>
          <p:nvPr/>
        </p:nvSpPr>
        <p:spPr bwMode="auto">
          <a:xfrm>
            <a:off x="3214688" y="4143375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smtClean="0">
                <a:solidFill>
                  <a:srgbClr val="103C47"/>
                </a:solidFill>
                <a:latin typeface="Book Antiqua" pitchFamily="18" charset="0"/>
              </a:rPr>
              <a:t>6.</a:t>
            </a:r>
          </a:p>
        </p:txBody>
      </p:sp>
      <p:sp>
        <p:nvSpPr>
          <p:cNvPr id="21514" name="TextBox 28"/>
          <p:cNvSpPr txBox="1">
            <a:spLocks noChangeArrowheads="1"/>
          </p:cNvSpPr>
          <p:nvPr/>
        </p:nvSpPr>
        <p:spPr bwMode="auto">
          <a:xfrm>
            <a:off x="6286500" y="4143375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smtClean="0">
                <a:solidFill>
                  <a:srgbClr val="103C47"/>
                </a:solidFill>
                <a:latin typeface="Book Antiqua" pitchFamily="18" charset="0"/>
              </a:rPr>
              <a:t>7.</a:t>
            </a:r>
          </a:p>
        </p:txBody>
      </p:sp>
      <p:pic>
        <p:nvPicPr>
          <p:cNvPr id="21515" name="Picture 18" descr="C:\Documents and Settings\Admin\Рабочий стол\Рисунок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714500"/>
            <a:ext cx="1946275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Picture 19" descr="C:\Documents and Settings\Admin\Рабочий стол\Рисунок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1714500"/>
            <a:ext cx="1928812" cy="236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Picture 20" descr="C:\Documents and Settings\Admin\Рабочий стол\Рисунок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738" y="1714500"/>
            <a:ext cx="192405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8" name="Picture 21" descr="C:\Documents and Settings\Admin\Рабочий стол\Рисунок1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1714500"/>
            <a:ext cx="2020887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9" name="Picture 22" descr="C:\Documents and Settings\Admin\Рабочий стол\Рисунок1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584700"/>
            <a:ext cx="2500312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0" name="Picture 23" descr="C:\Documents and Settings\Admin\Рабочий стол\Рисунок1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572000"/>
            <a:ext cx="2643188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1" name="Picture 24" descr="C:\Documents and Settings\Admin\Рабочий стол\Рисунок17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643438"/>
            <a:ext cx="2743200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688575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128586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i="1" cap="none" dirty="0" smtClean="0"/>
              <a:t>Какова главная мысль рассказа?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 2" pitchFamily="18" charset="2"/>
              <a:buChar char=""/>
            </a:pPr>
            <a:r>
              <a:rPr lang="ru-RU" altLang="ru-RU" sz="2800" b="1" i="1" dirty="0" smtClean="0">
                <a:solidFill>
                  <a:srgbClr val="852F74"/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Добрый человек добру и учит.</a:t>
            </a:r>
          </a:p>
          <a:p>
            <a:pPr eaLnBrk="1" hangingPunct="1">
              <a:buFont typeface="Wingdings 2" pitchFamily="18" charset="2"/>
              <a:buChar char=""/>
            </a:pPr>
            <a:r>
              <a:rPr lang="ru-RU" altLang="ru-RU" sz="2800" b="1" i="1" dirty="0" smtClean="0">
                <a:solidFill>
                  <a:srgbClr val="852F74"/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Сначала думай – потом говори.</a:t>
            </a:r>
          </a:p>
          <a:p>
            <a:pPr eaLnBrk="1" hangingPunct="1">
              <a:buFont typeface="Wingdings 2" pitchFamily="18" charset="2"/>
              <a:buChar char=""/>
            </a:pPr>
            <a:r>
              <a:rPr lang="ru-RU" altLang="ru-RU" sz="2800" b="1" i="1" dirty="0" smtClean="0">
                <a:solidFill>
                  <a:srgbClr val="852F74"/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Вырасти вырос, а ума не вынес.</a:t>
            </a:r>
          </a:p>
          <a:p>
            <a:pPr eaLnBrk="1" hangingPunct="1">
              <a:buFont typeface="Wingdings 2" pitchFamily="18" charset="2"/>
              <a:buChar char=""/>
            </a:pPr>
            <a:r>
              <a:rPr lang="ru-RU" altLang="ru-RU" sz="2800" b="1" i="1" dirty="0" smtClean="0">
                <a:solidFill>
                  <a:srgbClr val="852F74"/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Век живи - век учись.</a:t>
            </a:r>
          </a:p>
          <a:p>
            <a:pPr eaLnBrk="1" hangingPunct="1">
              <a:buFont typeface="Wingdings 2" pitchFamily="18" charset="2"/>
              <a:buChar char=""/>
            </a:pPr>
            <a:r>
              <a:rPr lang="ru-RU" altLang="ru-RU" sz="2800" b="1" i="1" dirty="0" smtClean="0">
                <a:solidFill>
                  <a:srgbClr val="852F74"/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За добро добром и платят.</a:t>
            </a:r>
          </a:p>
          <a:p>
            <a:pPr eaLnBrk="1" hangingPunct="1">
              <a:buFont typeface="Wingdings 2" pitchFamily="18" charset="2"/>
              <a:buChar char=""/>
            </a:pPr>
            <a:r>
              <a:rPr lang="ru-RU" altLang="ru-RU" sz="2800" b="1" i="1" dirty="0" smtClean="0">
                <a:solidFill>
                  <a:srgbClr val="852F74"/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Жизнь дана на добрые дела</a:t>
            </a:r>
          </a:p>
          <a:p>
            <a:pPr eaLnBrk="1" hangingPunct="1"/>
            <a:endParaRPr lang="ru-RU" altLang="ru-RU" sz="2800" dirty="0" smtClean="0">
              <a:ea typeface="Times New Roman" pitchFamily="18" charset="0"/>
              <a:cs typeface="Aharoni" pitchFamily="2" charset="-79"/>
            </a:endParaRPr>
          </a:p>
        </p:txBody>
      </p:sp>
      <p:pic>
        <p:nvPicPr>
          <p:cNvPr id="17412" name="Рисунок 3" descr="baby18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66091"/>
            <a:ext cx="1656184" cy="196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331194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8"/>
          <p:cNvSpPr txBox="1">
            <a:spLocks noChangeArrowheads="1"/>
          </p:cNvSpPr>
          <p:nvPr/>
        </p:nvSpPr>
        <p:spPr bwMode="auto">
          <a:xfrm>
            <a:off x="3429000" y="428625"/>
            <a:ext cx="32623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000" smtClean="0">
                <a:solidFill>
                  <a:srgbClr val="103C47"/>
                </a:solidFill>
                <a:latin typeface="Book Antiqua" pitchFamily="18" charset="0"/>
              </a:rPr>
              <a:t>………………</a:t>
            </a:r>
          </a:p>
        </p:txBody>
      </p:sp>
      <p:pic>
        <p:nvPicPr>
          <p:cNvPr id="22531" name="Рисунок 3" descr="baby18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1643063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2" t="5405" r="4855" b="8109"/>
          <a:stretch>
            <a:fillRect/>
          </a:stretch>
        </p:blipFill>
        <p:spPr bwMode="auto">
          <a:xfrm>
            <a:off x="1750382" y="782637"/>
            <a:ext cx="7053262" cy="507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216766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628801"/>
            <a:ext cx="6660728" cy="5112567"/>
          </a:xfrm>
        </p:spPr>
        <p:txBody>
          <a:bodyPr>
            <a:noAutofit/>
          </a:bodyPr>
          <a:lstStyle/>
          <a:p>
            <a:r>
              <a:rPr lang="ru-RU" sz="2800" dirty="0"/>
              <a:t>п</a:t>
            </a:r>
            <a:r>
              <a:rPr lang="ru-RU" sz="2800" dirty="0" smtClean="0"/>
              <a:t>ознакомиться с новым произведение </a:t>
            </a:r>
            <a:r>
              <a:rPr lang="ru-RU" sz="2800" dirty="0" err="1" smtClean="0"/>
              <a:t>В.Осеевой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развивать </a:t>
            </a:r>
            <a:r>
              <a:rPr lang="ru-RU" sz="2800" dirty="0"/>
              <a:t>умение прогнозировать </a:t>
            </a:r>
            <a:r>
              <a:rPr lang="ru-RU" sz="2800" dirty="0" smtClean="0"/>
              <a:t>текст; </a:t>
            </a:r>
          </a:p>
          <a:p>
            <a:r>
              <a:rPr lang="ru-RU" sz="2800" dirty="0" smtClean="0"/>
              <a:t>развивать </a:t>
            </a:r>
            <a:r>
              <a:rPr lang="ru-RU" sz="2800" dirty="0"/>
              <a:t>навыки правильного и осознанного чтения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воспитывать  </a:t>
            </a:r>
            <a:r>
              <a:rPr lang="ru-RU" sz="2800" dirty="0"/>
              <a:t>чувство ответственности за свои поступки, доброе отношение к людям.</a:t>
            </a:r>
          </a:p>
        </p:txBody>
      </p:sp>
      <p:pic>
        <p:nvPicPr>
          <p:cNvPr id="4" name="Рисунок 3" descr="baby18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869160"/>
            <a:ext cx="14287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864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/>
              <a:t>Добрым быть, совсем, совсем не просто,</a:t>
            </a:r>
          </a:p>
          <a:p>
            <a:pPr marL="0" indent="0">
              <a:buNone/>
            </a:pPr>
            <a:r>
              <a:rPr lang="ru-RU" sz="2400" dirty="0"/>
              <a:t>Не зависит доброта от роста,</a:t>
            </a:r>
          </a:p>
          <a:p>
            <a:pPr marL="0" indent="0">
              <a:buNone/>
            </a:pPr>
            <a:r>
              <a:rPr lang="ru-RU" sz="2400" dirty="0"/>
              <a:t>Если доброта, как солнце, светит,</a:t>
            </a:r>
          </a:p>
          <a:p>
            <a:pPr marL="0" indent="0">
              <a:buNone/>
            </a:pPr>
            <a:r>
              <a:rPr lang="ru-RU" sz="2400" dirty="0"/>
              <a:t>Радуются и взрослые и дети.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88202"/>
            <a:ext cx="2448272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2598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9442" y="980729"/>
            <a:ext cx="7117180" cy="273630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Домашнее задание</a:t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>
                <a:solidFill>
                  <a:srgbClr val="7030A0"/>
                </a:solidFill>
              </a:rPr>
              <a:t>Выразительное чтение</a:t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>
                <a:solidFill>
                  <a:srgbClr val="7030A0"/>
                </a:solidFill>
              </a:rPr>
              <a:t>Страница  156 - 157</a:t>
            </a:r>
            <a:br>
              <a:rPr lang="ru-RU" dirty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501008"/>
            <a:ext cx="6400800" cy="1473200"/>
          </a:xfrm>
          <a:scene3d>
            <a:camera prst="perspectiveContrastingRightFacing"/>
            <a:lightRig rig="threePt" dir="t"/>
          </a:scene3d>
          <a:sp3d>
            <a:bevelT w="139700" h="139700" prst="divot"/>
          </a:sp3d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Спасибо за урок!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861048"/>
            <a:ext cx="1431925" cy="200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798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80000">
              <a:srgbClr val="92D0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500198"/>
          </a:xfrm>
        </p:spPr>
        <p:txBody>
          <a:bodyPr>
            <a:prstTxWarp prst="textArchUp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скорых встреч!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5715016"/>
            <a:ext cx="45720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prstClr val="black"/>
                </a:solidFill>
              </a:rPr>
              <a:t>Автор: </a:t>
            </a:r>
            <a:r>
              <a:rPr lang="ru-RU" sz="2000" dirty="0" err="1" smtClean="0">
                <a:solidFill>
                  <a:prstClr val="black"/>
                </a:solidFill>
              </a:rPr>
              <a:t>Кукалева</a:t>
            </a:r>
            <a:r>
              <a:rPr lang="ru-RU" sz="2000" dirty="0" smtClean="0">
                <a:solidFill>
                  <a:prstClr val="black"/>
                </a:solidFill>
              </a:rPr>
              <a:t> Н.С. </a:t>
            </a:r>
          </a:p>
          <a:p>
            <a:r>
              <a:rPr lang="ru-RU" sz="2000" dirty="0" smtClean="0">
                <a:solidFill>
                  <a:prstClr val="black"/>
                </a:solidFill>
              </a:rPr>
              <a:t>Учитель начальных классов</a:t>
            </a:r>
          </a:p>
          <a:p>
            <a:r>
              <a:rPr lang="ru-RU" sz="2000" dirty="0" smtClean="0">
                <a:solidFill>
                  <a:prstClr val="black"/>
                </a:solidFill>
              </a:rPr>
              <a:t>МБОУ «Блюментальская </a:t>
            </a:r>
            <a:r>
              <a:rPr lang="ru-RU" sz="2000" dirty="0" err="1" smtClean="0">
                <a:solidFill>
                  <a:prstClr val="black"/>
                </a:solidFill>
              </a:rPr>
              <a:t>о\о</a:t>
            </a:r>
            <a:r>
              <a:rPr lang="ru-RU" sz="2000" dirty="0" smtClean="0">
                <a:solidFill>
                  <a:prstClr val="black"/>
                </a:solidFill>
              </a:rPr>
              <a:t> школа»</a:t>
            </a:r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988840"/>
            <a:ext cx="4662042" cy="3509852"/>
          </a:xfrm>
        </p:spPr>
      </p:pic>
    </p:spTree>
    <p:extLst>
      <p:ext uri="{BB962C8B-B14F-4D97-AF65-F5344CB8AC3E}">
        <p14:creationId xmlns:p14="http://schemas.microsoft.com/office/powerpoint/2010/main" val="366033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115254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i="1" cap="none" dirty="0" smtClean="0"/>
              <a:t>Из частей пословиц соберите целые.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285750" y="1714500"/>
            <a:ext cx="8643938" cy="3429000"/>
          </a:xfrm>
        </p:spPr>
        <p:txBody>
          <a:bodyPr/>
          <a:lstStyle/>
          <a:p>
            <a:pPr eaLnBrk="1" hangingPunct="1">
              <a:buFont typeface="Wingdings 2" pitchFamily="18" charset="2"/>
              <a:buChar char=""/>
              <a:defRPr/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Добрый человек…        …потом – говори.</a:t>
            </a:r>
          </a:p>
          <a:p>
            <a:pPr eaLnBrk="1" hangingPunct="1">
              <a:buFont typeface="Wingdings 2" pitchFamily="18" charset="2"/>
              <a:buChar char=""/>
              <a:defRPr/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Сначала думай...           ...  добром и платят.</a:t>
            </a:r>
          </a:p>
          <a:p>
            <a:pPr eaLnBrk="1" hangingPunct="1">
              <a:buFont typeface="Wingdings 2" pitchFamily="18" charset="2"/>
              <a:buChar char=""/>
              <a:defRPr/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Вырасти вырос…           …   добру и учит.</a:t>
            </a:r>
          </a:p>
          <a:p>
            <a:pPr eaLnBrk="1" hangingPunct="1">
              <a:buFont typeface="Wingdings 2" pitchFamily="18" charset="2"/>
              <a:buChar char=""/>
              <a:defRPr/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Век живи…                      …    а ума не вынес.</a:t>
            </a:r>
          </a:p>
          <a:p>
            <a:pPr eaLnBrk="1" hangingPunct="1">
              <a:buFont typeface="Wingdings 2" pitchFamily="18" charset="2"/>
              <a:buChar char=""/>
              <a:defRPr/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За добро…                       …  век учись.</a:t>
            </a:r>
          </a:p>
          <a:p>
            <a:pPr marL="514350" indent="-514350" eaLnBrk="1" hangingPunct="1">
              <a:buFont typeface="Wingdings 2" pitchFamily="18" charset="2"/>
              <a:buNone/>
              <a:defRPr/>
            </a:pPr>
            <a:endParaRPr lang="ru-RU" dirty="0" smtClean="0"/>
          </a:p>
        </p:txBody>
      </p:sp>
      <p:pic>
        <p:nvPicPr>
          <p:cNvPr id="15364" name="Рисунок 3" descr="baby18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4357688"/>
            <a:ext cx="200025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467608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128586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i="1" cap="none" dirty="0" smtClean="0"/>
              <a:t>Проверим ваше мнение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Char char=""/>
            </a:pPr>
            <a:r>
              <a:rPr lang="ru-RU" altLang="ru-RU" b="1" i="1" dirty="0" smtClean="0">
                <a:solidFill>
                  <a:srgbClr val="852F74"/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Добрый человек добру и учит.</a:t>
            </a:r>
          </a:p>
          <a:p>
            <a:pPr eaLnBrk="1" hangingPunct="1">
              <a:buFont typeface="Wingdings 2" pitchFamily="18" charset="2"/>
              <a:buChar char=""/>
            </a:pPr>
            <a:r>
              <a:rPr lang="ru-RU" altLang="ru-RU" b="1" i="1" dirty="0" smtClean="0">
                <a:solidFill>
                  <a:srgbClr val="852F74"/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Сначала думай – потом говори.</a:t>
            </a:r>
          </a:p>
          <a:p>
            <a:pPr eaLnBrk="1" hangingPunct="1">
              <a:buFont typeface="Wingdings 2" pitchFamily="18" charset="2"/>
              <a:buChar char=""/>
            </a:pPr>
            <a:r>
              <a:rPr lang="ru-RU" altLang="ru-RU" b="1" i="1" dirty="0" smtClean="0">
                <a:solidFill>
                  <a:srgbClr val="852F74"/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Вырасти вырос, а ума не вынес.</a:t>
            </a:r>
          </a:p>
          <a:p>
            <a:pPr eaLnBrk="1" hangingPunct="1">
              <a:buFont typeface="Wingdings 2" pitchFamily="18" charset="2"/>
              <a:buChar char=""/>
            </a:pPr>
            <a:r>
              <a:rPr lang="ru-RU" altLang="ru-RU" b="1" i="1" dirty="0" smtClean="0">
                <a:solidFill>
                  <a:srgbClr val="852F74"/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Век живи - век учись.</a:t>
            </a:r>
          </a:p>
          <a:p>
            <a:pPr eaLnBrk="1" hangingPunct="1">
              <a:buFont typeface="Wingdings 2" pitchFamily="18" charset="2"/>
              <a:buChar char=""/>
            </a:pPr>
            <a:r>
              <a:rPr lang="ru-RU" altLang="ru-RU" b="1" i="1" dirty="0" smtClean="0">
                <a:solidFill>
                  <a:srgbClr val="852F74"/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За добро добром и платят.</a:t>
            </a:r>
          </a:p>
          <a:p>
            <a:pPr eaLnBrk="1" hangingPunct="1">
              <a:buFont typeface="Wingdings 2" pitchFamily="18" charset="2"/>
              <a:buChar char=""/>
            </a:pPr>
            <a:r>
              <a:rPr lang="ru-RU" altLang="ru-RU" b="1" i="1" dirty="0" smtClean="0">
                <a:solidFill>
                  <a:srgbClr val="852F74"/>
                </a:solidFill>
                <a:latin typeface="Arial" pitchFamily="34" charset="0"/>
                <a:ea typeface="Times New Roman" pitchFamily="18" charset="0"/>
                <a:cs typeface="Aharoni" pitchFamily="2" charset="-79"/>
              </a:rPr>
              <a:t>Жизнь дана на добрые дела</a:t>
            </a:r>
          </a:p>
          <a:p>
            <a:pPr eaLnBrk="1" hangingPunct="1"/>
            <a:endParaRPr lang="ru-RU" altLang="ru-RU" dirty="0" smtClean="0">
              <a:ea typeface="Times New Roman" pitchFamily="18" charset="0"/>
              <a:cs typeface="Aharoni" pitchFamily="2" charset="-79"/>
            </a:endParaRPr>
          </a:p>
        </p:txBody>
      </p:sp>
      <p:pic>
        <p:nvPicPr>
          <p:cNvPr id="17412" name="Рисунок 3" descr="baby18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66091"/>
            <a:ext cx="1656184" cy="196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900609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85725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i="1" cap="none" dirty="0" smtClean="0"/>
              <a:t>Что такое доброта?</a:t>
            </a:r>
            <a:endParaRPr lang="ru-RU" sz="4000" b="1" i="1" dirty="0"/>
          </a:p>
        </p:txBody>
      </p:sp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1331913" y="881831"/>
            <a:ext cx="6696471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 smtClean="0">
                <a:solidFill>
                  <a:srgbClr val="852F74"/>
                </a:solidFill>
                <a:ea typeface="Times New Roman" pitchFamily="18" charset="0"/>
                <a:cs typeface="Aharoni" pitchFamily="2" charset="-79"/>
              </a:rPr>
              <a:t>«Доброта -  это отзывчивость, душевное расположение к людям, стремление делать добро другим».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i="1" dirty="0" smtClean="0">
                <a:solidFill>
                  <a:srgbClr val="852F74"/>
                </a:solidFill>
                <a:ea typeface="Times New Roman" pitchFamily="18" charset="0"/>
                <a:cs typeface="Aharoni" pitchFamily="2" charset="-79"/>
              </a:rPr>
              <a:t>                          </a:t>
            </a:r>
            <a:r>
              <a:rPr lang="ru-RU" altLang="ru-RU" sz="2400" i="1" dirty="0" smtClean="0">
                <a:solidFill>
                  <a:srgbClr val="852F74"/>
                </a:solidFill>
                <a:ea typeface="Times New Roman" pitchFamily="18" charset="0"/>
                <a:cs typeface="Aharoni" pitchFamily="2" charset="-79"/>
              </a:rPr>
              <a:t>(С. Ожегов . Толковый словарь)</a:t>
            </a:r>
            <a:endParaRPr lang="ru-RU" altLang="ru-RU" sz="2400" dirty="0" smtClean="0">
              <a:solidFill>
                <a:srgbClr val="852F74"/>
              </a:solidFill>
              <a:ea typeface="Times New Roman" pitchFamily="18" charset="0"/>
              <a:cs typeface="Aharoni" pitchFamily="2" charset="-79"/>
            </a:endParaRPr>
          </a:p>
        </p:txBody>
      </p:sp>
      <p:sp>
        <p:nvSpPr>
          <p:cNvPr id="18436" name="TextBox 8"/>
          <p:cNvSpPr txBox="1">
            <a:spLocks noChangeArrowheads="1"/>
          </p:cNvSpPr>
          <p:nvPr/>
        </p:nvSpPr>
        <p:spPr bwMode="auto">
          <a:xfrm>
            <a:off x="2571750" y="2000250"/>
            <a:ext cx="642937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 b="1" i="1" dirty="0" smtClean="0">
              <a:solidFill>
                <a:srgbClr val="852F74"/>
              </a:solidFill>
              <a:ea typeface="Times New Roman" pitchFamily="18" charset="0"/>
              <a:cs typeface="Aharoni" pitchFamily="2" charset="-79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 b="1" i="1" dirty="0" smtClean="0">
              <a:solidFill>
                <a:srgbClr val="852F74"/>
              </a:solidFill>
              <a:ea typeface="Times New Roman" pitchFamily="18" charset="0"/>
              <a:cs typeface="Aharoni" pitchFamily="2" charset="-79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 b="1" i="1" dirty="0" smtClean="0">
              <a:solidFill>
                <a:srgbClr val="852F74"/>
              </a:solidFill>
              <a:ea typeface="Times New Roman" pitchFamily="18" charset="0"/>
              <a:cs typeface="Aharoni" pitchFamily="2" charset="-79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 b="1" i="1" dirty="0" smtClean="0">
              <a:solidFill>
                <a:srgbClr val="852F74"/>
              </a:solidFill>
              <a:ea typeface="Times New Roman" pitchFamily="18" charset="0"/>
              <a:cs typeface="Aharoni" pitchFamily="2" charset="-79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 b="1" i="1" dirty="0" smtClean="0">
              <a:solidFill>
                <a:srgbClr val="852F74"/>
              </a:solidFill>
              <a:ea typeface="Times New Roman" pitchFamily="18" charset="0"/>
              <a:cs typeface="Aharoni" pitchFamily="2" charset="-79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 b="1" i="1" dirty="0" smtClean="0">
              <a:solidFill>
                <a:srgbClr val="852F74"/>
              </a:solidFill>
              <a:ea typeface="Times New Roman" pitchFamily="18" charset="0"/>
              <a:cs typeface="Aharoni" pitchFamily="2" charset="-79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 b="1" i="1" dirty="0" smtClean="0">
              <a:solidFill>
                <a:srgbClr val="852F74"/>
              </a:solidFill>
              <a:ea typeface="Times New Roman" pitchFamily="18" charset="0"/>
              <a:cs typeface="Aharoni" pitchFamily="2" charset="-79"/>
            </a:endParaRPr>
          </a:p>
        </p:txBody>
      </p:sp>
      <p:pic>
        <p:nvPicPr>
          <p:cNvPr id="7" name="Picture 6" descr="C:\Documents and Settings\Admin\Рабочий стол\Рисунок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3143250"/>
            <a:ext cx="4030663" cy="317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20643"/>
            <a:ext cx="3744416" cy="3114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357193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12776"/>
            <a:ext cx="3227498" cy="24811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773" y="1340768"/>
            <a:ext cx="3557005" cy="26819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954" y="4221088"/>
            <a:ext cx="3197909" cy="24687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203330"/>
            <a:ext cx="2757897" cy="24112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324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 bwMode="auto">
          <a:xfrm>
            <a:off x="1857356" y="285728"/>
            <a:ext cx="550072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000" b="1" i="1" dirty="0">
                <a:solidFill>
                  <a:srgbClr val="B13F9A"/>
                </a:solidFill>
                <a:effectLst>
                  <a:reflection blurRad="12700" stA="48000" endA="300" endPos="55000" dir="5400000" sy="-90000" algn="bl" rotWithShape="0"/>
                </a:effectLst>
                <a:latin typeface="Calibri"/>
                <a:ea typeface="+mj-ea"/>
                <a:cs typeface="+mj-cs"/>
              </a:rPr>
              <a:t>В.А.  Осеева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4000" b="1" i="1" dirty="0">
                <a:solidFill>
                  <a:srgbClr val="B13F9A"/>
                </a:solidFill>
                <a:effectLst>
                  <a:reflection blurRad="12700" stA="48000" endA="300" endPos="55000" dir="5400000" sy="-90000" algn="bl" rotWithShape="0"/>
                </a:effectLst>
                <a:latin typeface="Calibri"/>
                <a:ea typeface="+mj-ea"/>
                <a:cs typeface="+mj-cs"/>
              </a:rPr>
              <a:t>«Просто старушка»</a:t>
            </a:r>
          </a:p>
        </p:txBody>
      </p:sp>
      <p:pic>
        <p:nvPicPr>
          <p:cNvPr id="20483" name="Picture 5" descr="C:\Documents and Settings\Admin\Рабочий стол\Рисунок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2500313"/>
            <a:ext cx="2743200" cy="3946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646499"/>
            <a:ext cx="4179436" cy="3654152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300424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6580" y="1988840"/>
            <a:ext cx="7121884" cy="4032448"/>
          </a:xfrm>
        </p:spPr>
        <p:txBody>
          <a:bodyPr>
            <a:noAutofit/>
          </a:bodyPr>
          <a:lstStyle/>
          <a:p>
            <a:r>
              <a:rPr lang="ru-RU" sz="2800" dirty="0"/>
              <a:t>п</a:t>
            </a:r>
            <a:r>
              <a:rPr lang="ru-RU" sz="2800" dirty="0" smtClean="0"/>
              <a:t>ознакомиться с новым произведением </a:t>
            </a:r>
            <a:r>
              <a:rPr lang="ru-RU" sz="2800" dirty="0" err="1" smtClean="0"/>
              <a:t>В.Осеевой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развивать </a:t>
            </a:r>
            <a:r>
              <a:rPr lang="ru-RU" sz="2800" dirty="0"/>
              <a:t>умение прогнозировать </a:t>
            </a:r>
            <a:r>
              <a:rPr lang="ru-RU" sz="2800" dirty="0" smtClean="0"/>
              <a:t>текст; </a:t>
            </a:r>
          </a:p>
          <a:p>
            <a:r>
              <a:rPr lang="ru-RU" sz="2800" dirty="0" smtClean="0"/>
              <a:t>развивать </a:t>
            </a:r>
            <a:r>
              <a:rPr lang="ru-RU" sz="2800" dirty="0"/>
              <a:t>навыки правильного и осознанного чтения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воспитывать  </a:t>
            </a:r>
            <a:r>
              <a:rPr lang="ru-RU" sz="2800" dirty="0"/>
              <a:t>чувство ответственности за свои поступки, доброе отношение к людям.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34" y="4581126"/>
            <a:ext cx="1431925" cy="164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994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4" name="Подзаголовок 13"/>
          <p:cNvSpPr>
            <a:spLocks noGrp="1"/>
          </p:cNvSpPr>
          <p:nvPr>
            <p:ph type="subTitle" idx="1"/>
          </p:nvPr>
        </p:nvSpPr>
        <p:spPr>
          <a:xfrm>
            <a:off x="1785938" y="1500188"/>
            <a:ext cx="3643312" cy="500062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1902-1969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) 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14313" y="2143125"/>
            <a:ext cx="4786312" cy="4505325"/>
          </a:xfrm>
          <a:prstGeom prst="verticalScroll">
            <a:avLst>
              <a:gd name="adj" fmla="val 12500"/>
            </a:avLst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Волна 11"/>
          <p:cNvSpPr/>
          <p:nvPr/>
        </p:nvSpPr>
        <p:spPr>
          <a:xfrm>
            <a:off x="714375" y="214313"/>
            <a:ext cx="7929563" cy="1428750"/>
          </a:xfrm>
          <a:prstGeom prst="wave">
            <a:avLst>
              <a:gd name="adj1" fmla="val 12500"/>
              <a:gd name="adj2" fmla="val -2543"/>
            </a:avLst>
          </a:prstGeom>
          <a:blipFill>
            <a:blip r:embed="rId2"/>
            <a:tile tx="0" ty="0" sx="100000" sy="100000" flip="none" algn="tl"/>
          </a:blip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i="1" smtClean="0">
                <a:solidFill>
                  <a:srgbClr val="591F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  <a:cs typeface="Aharoni" pitchFamily="2" charset="-79"/>
              </a:rPr>
              <a:t>Валентина Александровна Осеева</a:t>
            </a:r>
          </a:p>
        </p:txBody>
      </p:sp>
      <p:pic>
        <p:nvPicPr>
          <p:cNvPr id="10248" name="Picture 8" descr="C:\Users\И\Desktop\Новая папка\IMG_0001.jpg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6286500" y="2714625"/>
            <a:ext cx="2655888" cy="3884613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</p:pic>
      <p:pic>
        <p:nvPicPr>
          <p:cNvPr id="1026" name="Picture 2" descr="F:\Осеева\Осеева Р и 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428437">
            <a:off x="5357813" y="3860800"/>
            <a:ext cx="1795462" cy="2790825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</p:pic>
      <p:pic>
        <p:nvPicPr>
          <p:cNvPr id="3" name="Picture 2" descr="C:\Documents and Settings\Admin\Рабочий стол\Рисунок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2857500"/>
            <a:ext cx="2857500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30980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0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</TotalTime>
  <Words>354</Words>
  <Application>Microsoft Office PowerPoint</Application>
  <PresentationFormat>Экран (4:3)</PresentationFormat>
  <Paragraphs>81</Paragraphs>
  <Slides>26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40" baseType="lpstr"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7_Оформление по умолчанию</vt:lpstr>
      <vt:lpstr>8_Оформление по умолчанию</vt:lpstr>
      <vt:lpstr>9_Оформление по умолчанию</vt:lpstr>
      <vt:lpstr>Spring</vt:lpstr>
      <vt:lpstr>Тема Office</vt:lpstr>
      <vt:lpstr>10_Оформление по умолчанию</vt:lpstr>
      <vt:lpstr>Image</vt:lpstr>
      <vt:lpstr>Презентация PowerPoint</vt:lpstr>
      <vt:lpstr>Презентация PowerPoint</vt:lpstr>
      <vt:lpstr>Из частей пословиц соберите целые.</vt:lpstr>
      <vt:lpstr>Проверим ваше мнение</vt:lpstr>
      <vt:lpstr>Что такое доброта?</vt:lpstr>
      <vt:lpstr>Презентация PowerPoint</vt:lpstr>
      <vt:lpstr>Презентация PowerPoint</vt:lpstr>
      <vt:lpstr>Цели урока: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Какова главная мысль рассказа?</vt:lpstr>
      <vt:lpstr>Презентация PowerPoint</vt:lpstr>
      <vt:lpstr>Цели урока:</vt:lpstr>
      <vt:lpstr>Итог урока</vt:lpstr>
      <vt:lpstr>Домашнее задание Выразительное чтение Страница  156 - 157 </vt:lpstr>
      <vt:lpstr>До скорых встреч!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cp:lastModifiedBy>Наталья</cp:lastModifiedBy>
  <cp:revision>20</cp:revision>
  <dcterms:modified xsi:type="dcterms:W3CDTF">2014-01-26T05:17:21Z</dcterms:modified>
</cp:coreProperties>
</file>