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66" r:id="rId4"/>
    <p:sldId id="268" r:id="rId5"/>
    <p:sldId id="257" r:id="rId6"/>
    <p:sldId id="270" r:id="rId7"/>
    <p:sldId id="258" r:id="rId8"/>
    <p:sldId id="269" r:id="rId9"/>
    <p:sldId id="259" r:id="rId10"/>
    <p:sldId id="260" r:id="rId11"/>
    <p:sldId id="271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1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7F694-6416-4B0C-A68B-68482543ACFC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E3D07-94B0-4D3D-9560-FB912F55D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44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7F694-6416-4B0C-A68B-68482543ACFC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E3D07-94B0-4D3D-9560-FB912F55D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06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7F694-6416-4B0C-A68B-68482543ACFC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E3D07-94B0-4D3D-9560-FB912F55D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38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7F694-6416-4B0C-A68B-68482543ACFC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E3D07-94B0-4D3D-9560-FB912F55D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84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7F694-6416-4B0C-A68B-68482543ACFC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E3D07-94B0-4D3D-9560-FB912F55D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81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7F694-6416-4B0C-A68B-68482543ACFC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E3D07-94B0-4D3D-9560-FB912F55D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03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7F694-6416-4B0C-A68B-68482543ACFC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E3D07-94B0-4D3D-9560-FB912F55D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48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7F694-6416-4B0C-A68B-68482543ACFC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E3D07-94B0-4D3D-9560-FB912F55D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17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7F694-6416-4B0C-A68B-68482543ACFC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E3D07-94B0-4D3D-9560-FB912F55D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23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7F694-6416-4B0C-A68B-68482543ACFC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E3D07-94B0-4D3D-9560-FB912F55D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50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7F694-6416-4B0C-A68B-68482543ACFC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E3D07-94B0-4D3D-9560-FB912F55D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83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7F694-6416-4B0C-A68B-68482543ACFC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E3D07-94B0-4D3D-9560-FB912F55D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563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6.gif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6.gif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groru.com/blog/novinki_agpromislennogo_kompleksa/793.php" TargetMode="External"/><Relationship Id="rId7" Type="http://schemas.openxmlformats.org/officeDocument/2006/relationships/image" Target="../media/image6.gif"/><Relationship Id="rId2" Type="http://schemas.openxmlformats.org/officeDocument/2006/relationships/hyperlink" Target="http://allforchildren.ru/pictures/showimg/smwp/smeshariki_wp009jpg.htm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gif"/><Relationship Id="rId5" Type="http://schemas.openxmlformats.org/officeDocument/2006/relationships/hyperlink" Target="http://playcast.ru/communities/artgrantcast/?act=news&amp;id=134420" TargetMode="External"/><Relationship Id="rId4" Type="http://schemas.openxmlformats.org/officeDocument/2006/relationships/hyperlink" Target="http://www.playcast.ru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.jp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10" Type="http://schemas.openxmlformats.org/officeDocument/2006/relationships/image" Target="../media/image3.gif"/><Relationship Id="rId4" Type="http://schemas.openxmlformats.org/officeDocument/2006/relationships/image" Target="../media/image4.gif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9.png"/><Relationship Id="rId7" Type="http://schemas.openxmlformats.org/officeDocument/2006/relationships/image" Target="../media/image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4.gif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6.gif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gif"/><Relationship Id="rId5" Type="http://schemas.openxmlformats.org/officeDocument/2006/relationships/image" Target="../media/image4.gif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gif"/><Relationship Id="rId5" Type="http://schemas.openxmlformats.org/officeDocument/2006/relationships/image" Target="../media/image6.gif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gif"/><Relationship Id="rId5" Type="http://schemas.openxmlformats.org/officeDocument/2006/relationships/image" Target="../media/image11.png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539552" y="1680939"/>
            <a:ext cx="7772400" cy="1982141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Тренажёр по математике</a:t>
            </a:r>
            <a:b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класс </a:t>
            </a:r>
            <a:b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множение и деление многозначных чисел на однозначное</a:t>
            </a:r>
            <a:endParaRPr lang="ru-RU" sz="31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565277" y="260648"/>
            <a:ext cx="5686654" cy="1146938"/>
          </a:xfrm>
        </p:spPr>
        <p:txBody>
          <a:bodyPr>
            <a:normAutofit/>
          </a:bodyPr>
          <a:lstStyle/>
          <a:p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5288340"/>
            <a:ext cx="485778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http://www.peoples.ru/art/literature/characters/winnie-the-pooh/winnie-the-pooh_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5800" y1="12180" x2="5800" y2="12180"/>
                        <a14:backgroundMark x1="81800" y1="6316" x2="81800" y2="6316"/>
                        <a14:backgroundMark x1="86000" y1="89624" x2="86000" y2="89624"/>
                        <a14:backgroundMark x1="13200" y1="92030" x2="13200" y2="92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789040"/>
            <a:ext cx="2186070" cy="2907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506" y="0"/>
            <a:ext cx="2204864" cy="2204864"/>
          </a:xfrm>
          <a:prstGeom prst="rect">
            <a:avLst/>
          </a:prstGeom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244409" y="6093296"/>
            <a:ext cx="899592" cy="755617"/>
          </a:xfrm>
          <a:prstGeom prst="actionButtonForwardNext">
            <a:avLst/>
          </a:prstGeom>
          <a:solidFill>
            <a:srgbClr val="FF000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94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781325"/>
            <a:ext cx="72008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225" y="5258368"/>
            <a:ext cx="905984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4580 ∙ 6 =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274" y="283521"/>
            <a:ext cx="1508955" cy="15089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474" y="2132856"/>
            <a:ext cx="2959529" cy="3240360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514" y="3425825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386" y="3140967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3112367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432986" y="6200874"/>
            <a:ext cx="719137" cy="638175"/>
          </a:xfrm>
          <a:prstGeom prst="actionButtonForwardNext">
            <a:avLst/>
          </a:prstGeom>
          <a:solidFill>
            <a:srgbClr val="FF000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185661" y="4581128"/>
            <a:ext cx="1637479" cy="8866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1748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4475618"/>
            <a:ext cx="1584176" cy="76287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27480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44289" y="3948851"/>
            <a:ext cx="1605065" cy="93610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27408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40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03628 -0.4187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6" y="-20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33333E-6 L -0.09357 -0.478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-2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4245" y="4482468"/>
            <a:ext cx="893527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892453"/>
            <a:ext cx="916657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Autofit/>
              </a:bodyPr>
              <a:lstStyle/>
              <a:p>
                <a:r>
                  <a:rPr lang="en-US" sz="8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60445</a:t>
                </a:r>
                <a:r>
                  <a:rPr lang="ru-RU" sz="8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n-US" sz="8000" b="1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𝟓</m:t>
                    </m:r>
                    <m:r>
                      <a:rPr lang="en-US" sz="8000" b="1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ru-RU" sz="8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4"/>
                <a:stretch>
                  <a:fillRect t="-30319" b="-5638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88024" y="2492896"/>
            <a:ext cx="2520280" cy="29523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356992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762" y="3425824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780928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955072" y="4653046"/>
            <a:ext cx="1616928" cy="76287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12089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41326" y="4558592"/>
            <a:ext cx="1637479" cy="8866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129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3969060"/>
            <a:ext cx="1440160" cy="93610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1289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006" y="548680"/>
            <a:ext cx="1508955" cy="1508955"/>
          </a:xfrm>
          <a:prstGeom prst="rect">
            <a:avLst/>
          </a:prstGeom>
        </p:spPr>
      </p:pic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332814" y="6093297"/>
            <a:ext cx="811186" cy="757400"/>
          </a:xfrm>
          <a:prstGeom prst="actionButtonForwardNext">
            <a:avLst/>
          </a:prstGeom>
          <a:solidFill>
            <a:srgbClr val="FF000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99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-0.15243 -0.4914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22" y="-2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48148E-6 L 0.2026 -0.4136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22" y="-2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283521"/>
            <a:ext cx="7772400" cy="1470025"/>
          </a:xfrm>
        </p:spPr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23528" y="1556792"/>
            <a:ext cx="8568952" cy="1752600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Полянка  </a:t>
            </a:r>
            <a:r>
              <a:rPr lang="en-US" sz="1600" dirty="0" smtClean="0">
                <a:solidFill>
                  <a:srgbClr val="3D1FE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en-US" sz="1600" dirty="0">
                <a:solidFill>
                  <a:srgbClr val="3D1FE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1600" dirty="0" smtClean="0">
                <a:solidFill>
                  <a:srgbClr val="3D1FE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allforchildren.ru/pictures/showimg/smwp/smeshariki_wp009jpg.htm</a:t>
            </a:r>
            <a:endParaRPr lang="ru-RU" sz="1600" dirty="0" smtClean="0">
              <a:solidFill>
                <a:srgbClr val="3D1FE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Улей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600" dirty="0">
                <a:solidFill>
                  <a:srgbClr val="3D1FE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</a:t>
            </a:r>
            <a:r>
              <a:rPr lang="en-US" sz="1600" dirty="0" smtClean="0">
                <a:solidFill>
                  <a:srgbClr val="3D1FE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www.agroru.com/blog/novinki_agpromislennogo_kompleksa/793.php</a:t>
            </a:r>
            <a:endParaRPr lang="ru-RU" sz="1600" dirty="0" smtClean="0">
              <a:solidFill>
                <a:srgbClr val="3D1FE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Солнышко  </a:t>
            </a:r>
            <a:r>
              <a:rPr lang="en-US" sz="1600" u="sng" dirty="0">
                <a:solidFill>
                  <a:srgbClr val="3D1FE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</a:t>
            </a:r>
            <a:r>
              <a:rPr lang="en-US" sz="1600" u="sng" dirty="0" smtClean="0">
                <a:solidFill>
                  <a:srgbClr val="3D1FE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www.playcast.ru</a:t>
            </a:r>
            <a:endParaRPr lang="ru-RU" sz="1600" u="sng" dirty="0" smtClean="0">
              <a:solidFill>
                <a:srgbClr val="3D1FE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6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Винни –Пух  </a:t>
            </a:r>
            <a:r>
              <a:rPr lang="en-US" sz="1600" u="sng" dirty="0">
                <a:solidFill>
                  <a:srgbClr val="3D1FE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http://playcast.ru/communities/artgrantcast/?</a:t>
            </a:r>
            <a:r>
              <a:rPr lang="en-US" sz="1600" u="sng" dirty="0" smtClean="0">
                <a:solidFill>
                  <a:srgbClr val="3D1FE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act=news&amp;id=134420</a:t>
            </a:r>
            <a:endParaRPr lang="ru-RU" sz="1600" u="sng" dirty="0" smtClean="0">
              <a:solidFill>
                <a:srgbClr val="3D1FE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Пчела  </a:t>
            </a:r>
            <a:r>
              <a:rPr lang="en-US" sz="1600" dirty="0">
                <a:solidFill>
                  <a:srgbClr val="3D1FE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http://liubavyshka.ru/photo/90-2</a:t>
            </a:r>
            <a:endParaRPr lang="ru-RU" sz="1600" dirty="0">
              <a:solidFill>
                <a:srgbClr val="3D1FE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274" y="283521"/>
            <a:ext cx="1508955" cy="15089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29274" y="4797152"/>
            <a:ext cx="1246538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24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5608" y="4321166"/>
            <a:ext cx="933450" cy="933450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1579" y="4321166"/>
            <a:ext cx="8774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345 ∙ 9 =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473507"/>
            <a:ext cx="2657209" cy="29093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backgroundMark x1="81716" y1="15357" x2="81716" y2="15357"/>
                        <a14:backgroundMark x1="14552" y1="19643" x2="14552" y2="19643"/>
                        <a14:backgroundMark x1="7090" y1="93214" x2="7090" y2="93214"/>
                        <a14:backgroundMark x1="88433" y1="93571" x2="88433" y2="93571"/>
                        <a14:backgroundMark x1="22761" y1="46429" x2="22761" y2="46429"/>
                        <a14:backgroundMark x1="71269" y1="51071" x2="71269" y2="510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10" y="2762362"/>
            <a:ext cx="3282988" cy="342998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210" y="3111153"/>
            <a:ext cx="3761538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97406" y="4787891"/>
            <a:ext cx="853306" cy="933451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587" y="3576865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868961" y="3752204"/>
            <a:ext cx="1473069" cy="76287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3105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16170" y="5013176"/>
            <a:ext cx="1440160" cy="93610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3501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>
          <a:xfrm>
            <a:off x="8424862" y="6224241"/>
            <a:ext cx="719137" cy="638175"/>
          </a:xfrm>
          <a:prstGeom prst="actionButtonForwardNext">
            <a:avLst/>
          </a:prstGeom>
          <a:solidFill>
            <a:srgbClr val="FF000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688" y="437455"/>
            <a:ext cx="1836204" cy="1836204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6984702" y="4356849"/>
            <a:ext cx="1440160" cy="93610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5104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41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0849 -0.5812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-2907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85185E-6 L -0.14792 -0.4187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96" y="-20949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85185E-6 L 0.00313 -0.5025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2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14933"/>
            <a:ext cx="6400800" cy="1752600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10 170 : 5 =</a:t>
            </a:r>
            <a:endParaRPr lang="ru-RU" sz="8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3969059"/>
            <a:ext cx="1065381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85" y="2870359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410" y="5301208"/>
            <a:ext cx="933450" cy="933450"/>
          </a:xfrm>
          <a:prstGeom prst="rect">
            <a:avLst/>
          </a:prstGeo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652" y="3425825"/>
            <a:ext cx="3495799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727" y="3357683"/>
            <a:ext cx="3784816" cy="3568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30152" y="3969058"/>
            <a:ext cx="1469639" cy="7920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234</a:t>
            </a:r>
            <a:endParaRPr lang="ru-RU" sz="4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88224" y="4509119"/>
            <a:ext cx="1512168" cy="8640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2304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65091" y="4463972"/>
            <a:ext cx="1506909" cy="90924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2034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28107" y="2531751"/>
            <a:ext cx="2386263" cy="2874615"/>
          </a:xfrm>
          <a:prstGeom prst="rect">
            <a:avLst/>
          </a:prstGeom>
        </p:spPr>
      </p:pic>
      <p:sp>
        <p:nvSpPr>
          <p:cNvPr id="28" name="Управляющая кнопка: далее 27">
            <a:hlinkClick r:id="" action="ppaction://hlinkshowjump?jump=nextslide" highlightClick="1"/>
          </p:cNvPr>
          <p:cNvSpPr/>
          <p:nvPr/>
        </p:nvSpPr>
        <p:spPr>
          <a:xfrm>
            <a:off x="8424863" y="6223407"/>
            <a:ext cx="719137" cy="638175"/>
          </a:xfrm>
          <a:prstGeom prst="actionButtonForwardNext">
            <a:avLst/>
          </a:prstGeom>
          <a:solidFill>
            <a:srgbClr val="FF000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870" y="-13913"/>
            <a:ext cx="1508955" cy="150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24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86 -0.01065 L 0.15139 -0.37801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26" y="-18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22222E-6 L -0.04357 -0.5824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" y="-2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47864" y="5340654"/>
            <a:ext cx="922958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0160" y="4822378"/>
            <a:ext cx="917724" cy="9334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8316 ∙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=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28106" y="2404177"/>
            <a:ext cx="2492165" cy="3002190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3140968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573016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238" y="3356992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372200" y="4834141"/>
            <a:ext cx="1835842" cy="76287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41580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60899" y="4869196"/>
            <a:ext cx="1637479" cy="8866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580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8942" y="4442025"/>
            <a:ext cx="1440160" cy="93610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4580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316417" y="6193855"/>
            <a:ext cx="816768" cy="638175"/>
          </a:xfrm>
          <a:prstGeom prst="actionButtonForwardNext">
            <a:avLst/>
          </a:prstGeom>
          <a:solidFill>
            <a:srgbClr val="FF000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694" y="212660"/>
            <a:ext cx="1508955" cy="150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90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48148E-6 L 0.02361 -0.5284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" y="-26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6 L 0.20156 -0.4393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9" y="-21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7581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11 151 : 9 =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675" y="2403694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0746" y="5324077"/>
            <a:ext cx="922958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016" y="4596231"/>
            <a:ext cx="933450" cy="933450"/>
          </a:xfrm>
          <a:prstGeom prst="rect">
            <a:avLst/>
          </a:prstGeom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7663" y="3458222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943" y="3336928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268564"/>
            <a:ext cx="2743764" cy="3004121"/>
          </a:xfrm>
          <a:prstGeom prst="rect">
            <a:avLst/>
          </a:prstGeom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414047" y="6257527"/>
            <a:ext cx="719137" cy="638175"/>
          </a:xfrm>
          <a:prstGeom prst="actionButtonForwardNext">
            <a:avLst/>
          </a:prstGeom>
          <a:solidFill>
            <a:srgbClr val="FF000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404132" y="3336928"/>
            <a:ext cx="1473069" cy="76287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1239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35090" y="4327309"/>
            <a:ext cx="1637479" cy="8866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12039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4641031"/>
            <a:ext cx="1440160" cy="93610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2193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569" y="212660"/>
            <a:ext cx="1508955" cy="150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3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85185E-6 L -0.14792 -0.4187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96" y="-20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11022E-16 L 0.34184 -0.5599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83" y="-28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330" y="5266531"/>
            <a:ext cx="933450" cy="933450"/>
          </a:xfrm>
          <a:prstGeom prst="rect">
            <a:avLst/>
          </a:prstGeom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1114" y="4847657"/>
            <a:ext cx="922958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5921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∙ 4 =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492896"/>
            <a:ext cx="2630692" cy="28803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140968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903" y="3418893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445768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83568" y="4581128"/>
            <a:ext cx="1440160" cy="93610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384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15816" y="4760476"/>
            <a:ext cx="1865951" cy="76287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23684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905315" y="4691665"/>
            <a:ext cx="1637479" cy="8866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2364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316417" y="6193855"/>
            <a:ext cx="816768" cy="638175"/>
          </a:xfrm>
          <a:prstGeom prst="actionButtonForwardNext">
            <a:avLst/>
          </a:prstGeom>
          <a:solidFill>
            <a:srgbClr val="FF000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302" y="476672"/>
            <a:ext cx="1508955" cy="150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48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-0.0691 -0.4409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5" y="-2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11022E-16 L 0.34184 -0.5599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83" y="-28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7034" y="4768609"/>
            <a:ext cx="849212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3429793"/>
            <a:ext cx="849212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140968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566" y="2267956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780928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19533" y="3228947"/>
            <a:ext cx="2808312" cy="341551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10 175 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5 =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424863" y="6254055"/>
            <a:ext cx="719137" cy="638175"/>
          </a:xfrm>
          <a:prstGeom prst="actionButtonForwardNext">
            <a:avLst/>
          </a:prstGeom>
          <a:solidFill>
            <a:srgbClr val="FF000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843504" y="4115579"/>
            <a:ext cx="1473069" cy="76287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2035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90505" y="3228947"/>
            <a:ext cx="1637479" cy="8866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235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1560" y="4115579"/>
            <a:ext cx="1440160" cy="93610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3035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274" y="283521"/>
            <a:ext cx="1508955" cy="150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23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44444E-6 L 0.1191 -0.2465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5" y="-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07407E-6 L 0.12621 -0.4104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-20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9742" y="4352999"/>
            <a:ext cx="916657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135637"/>
            <a:ext cx="906673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1398 ∙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=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70840"/>
            <a:ext cx="2411760" cy="29664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037988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645024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36912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883064" y="4328580"/>
            <a:ext cx="1473069" cy="76287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6990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42700" y="4796632"/>
            <a:ext cx="1637479" cy="8866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6890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47990" y="3860528"/>
            <a:ext cx="1440160" cy="93610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5990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326399" y="6237313"/>
            <a:ext cx="817601" cy="654918"/>
          </a:xfrm>
          <a:prstGeom prst="actionButtonForwardNext">
            <a:avLst/>
          </a:prstGeom>
          <a:solidFill>
            <a:srgbClr val="FF000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742" y="548680"/>
            <a:ext cx="1508955" cy="150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65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0 L -0.13038 -0.5097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8" y="-2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-0.24236 -0.4127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8" y="-2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74712 : 6 = 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274" y="283521"/>
            <a:ext cx="1508955" cy="15089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690" y="3212975"/>
            <a:ext cx="2959529" cy="3240360"/>
          </a:xfrm>
          <a:prstGeom prst="rect">
            <a:avLst/>
          </a:prstGeom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79242" y="3429793"/>
            <a:ext cx="849212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117068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4078" y="4027391"/>
            <a:ext cx="876484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461927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386" y="3244754"/>
            <a:ext cx="327977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6787582" y="4567698"/>
            <a:ext cx="1440160" cy="93610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1245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3568" y="4363243"/>
            <a:ext cx="1584176" cy="76287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12452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69028" y="3634369"/>
            <a:ext cx="1670924" cy="7920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12542</a:t>
            </a:r>
            <a:endParaRPr lang="ru-RU" sz="4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424862" y="6219825"/>
            <a:ext cx="719137" cy="638175"/>
          </a:xfrm>
          <a:prstGeom prst="actionButtonForwardNext">
            <a:avLst/>
          </a:prstGeom>
          <a:solidFill>
            <a:srgbClr val="FF000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70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0.07639 L -0.06285 -0.2708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-17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44444E-6 L 0.1191 -0.2465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5" y="-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Полян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Полянка</Template>
  <TotalTime>1342</TotalTime>
  <Words>104</Words>
  <Application>Microsoft Office PowerPoint</Application>
  <PresentationFormat>Экран (4:3)</PresentationFormat>
  <Paragraphs>47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Полянка</vt:lpstr>
      <vt:lpstr>Тренажёр по математике 4 класс  Умножение и деление многозначных чисел на однозначное</vt:lpstr>
      <vt:lpstr>345 ∙ 9 =</vt:lpstr>
      <vt:lpstr>Презентация PowerPoint</vt:lpstr>
      <vt:lpstr>8316 ∙ 5 =</vt:lpstr>
      <vt:lpstr>11 151 : 9 =</vt:lpstr>
      <vt:lpstr>5921 ∙ 4 =</vt:lpstr>
      <vt:lpstr>10 175 : 5 =</vt:lpstr>
      <vt:lpstr>1398 ∙ 5 =</vt:lpstr>
      <vt:lpstr>74712 : 6 = </vt:lpstr>
      <vt:lpstr>4580 ∙ 6 =</vt:lpstr>
      <vt:lpstr>60445 : 5=</vt:lpstr>
      <vt:lpstr>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Natali</dc:creator>
  <cp:lastModifiedBy>Наталья</cp:lastModifiedBy>
  <cp:revision>63</cp:revision>
  <dcterms:created xsi:type="dcterms:W3CDTF">2015-09-06T05:19:23Z</dcterms:created>
  <dcterms:modified xsi:type="dcterms:W3CDTF">2016-01-16T10:22:35Z</dcterms:modified>
</cp:coreProperties>
</file>